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02" r:id="rId5"/>
    <p:sldId id="292" r:id="rId6"/>
    <p:sldId id="293" r:id="rId7"/>
    <p:sldId id="295" r:id="rId8"/>
    <p:sldId id="441" r:id="rId9"/>
    <p:sldId id="442" r:id="rId10"/>
    <p:sldId id="443" r:id="rId11"/>
    <p:sldId id="444" r:id="rId12"/>
    <p:sldId id="445" r:id="rId13"/>
    <p:sldId id="297" r:id="rId14"/>
    <p:sldId id="301" r:id="rId1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15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99"/>
    <a:srgbClr val="993366"/>
    <a:srgbClr val="800080"/>
    <a:srgbClr val="990099"/>
    <a:srgbClr val="CC3399"/>
    <a:srgbClr val="CCFFFF"/>
    <a:srgbClr val="00CCFF"/>
    <a:srgbClr val="00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434" autoAdjust="0"/>
  </p:normalViewPr>
  <p:slideViewPr>
    <p:cSldViewPr>
      <p:cViewPr varScale="1">
        <p:scale>
          <a:sx n="60" d="100"/>
          <a:sy n="60" d="100"/>
        </p:scale>
        <p:origin x="1440" y="44"/>
      </p:cViewPr>
      <p:guideLst>
        <p:guide orient="horz" pos="845"/>
        <p:guide pos="15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184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910DE9-2D6D-4018-9706-F8C0A5A57328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82EB5E5-8D82-4F39-92F6-47A53DDB292A}">
      <dgm:prSet phldrT="[Text]" custT="1"/>
      <dgm:spPr/>
      <dgm:t>
        <a:bodyPr/>
        <a:lstStyle/>
        <a:p>
          <a:r>
            <a:rPr lang="de-DE" sz="2400" dirty="0"/>
            <a:t>Vorteile der Abendschule</a:t>
          </a:r>
        </a:p>
      </dgm:t>
    </dgm:pt>
    <dgm:pt modelId="{1566BFAA-B979-4B7D-82F1-7205B9D0898A}" type="parTrans" cxnId="{7B7F7F56-C41D-4D7C-9C51-83D351319647}">
      <dgm:prSet/>
      <dgm:spPr/>
      <dgm:t>
        <a:bodyPr/>
        <a:lstStyle/>
        <a:p>
          <a:endParaRPr lang="de-DE"/>
        </a:p>
      </dgm:t>
    </dgm:pt>
    <dgm:pt modelId="{FC820B0E-7656-4CCD-A698-C1C4A0BD9FBD}" type="sibTrans" cxnId="{7B7F7F56-C41D-4D7C-9C51-83D351319647}">
      <dgm:prSet/>
      <dgm:spPr/>
      <dgm:t>
        <a:bodyPr/>
        <a:lstStyle/>
        <a:p>
          <a:endParaRPr lang="de-DE"/>
        </a:p>
      </dgm:t>
    </dgm:pt>
    <dgm:pt modelId="{3D44C9E0-06F4-4C41-9D19-BBC15464E58A}">
      <dgm:prSet phldrT="[Text]" custT="1"/>
      <dgm:spPr/>
      <dgm:t>
        <a:bodyPr/>
        <a:lstStyle/>
        <a:p>
          <a:r>
            <a:rPr lang="de-DE" sz="2000" dirty="0"/>
            <a:t>Vielseitige Berufsperspektiven</a:t>
          </a:r>
        </a:p>
      </dgm:t>
    </dgm:pt>
    <dgm:pt modelId="{D9407D37-1203-4323-924E-BD38B243BE9B}" type="parTrans" cxnId="{B9A03056-AE72-4F42-9825-A64D1F547CB0}">
      <dgm:prSet/>
      <dgm:spPr/>
      <dgm:t>
        <a:bodyPr/>
        <a:lstStyle/>
        <a:p>
          <a:endParaRPr lang="de-DE"/>
        </a:p>
      </dgm:t>
    </dgm:pt>
    <dgm:pt modelId="{BB5D549D-6363-42A7-AAED-C2D961B12AC9}" type="sibTrans" cxnId="{B9A03056-AE72-4F42-9825-A64D1F547CB0}">
      <dgm:prSet/>
      <dgm:spPr/>
      <dgm:t>
        <a:bodyPr/>
        <a:lstStyle/>
        <a:p>
          <a:endParaRPr lang="de-DE"/>
        </a:p>
      </dgm:t>
    </dgm:pt>
    <dgm:pt modelId="{94263734-A8A9-42F1-9985-CA93C5BE379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de-DE" sz="2000" dirty="0"/>
            <a:t>Höhere Qualifizierung </a:t>
          </a:r>
        </a:p>
      </dgm:t>
    </dgm:pt>
    <dgm:pt modelId="{B7E01CF6-4B0E-4F57-A30E-299C03DE84D1}" type="parTrans" cxnId="{0E6BEEF7-A13E-4AD5-8E8D-3880E13EB7A4}">
      <dgm:prSet/>
      <dgm:spPr/>
      <dgm:t>
        <a:bodyPr/>
        <a:lstStyle/>
        <a:p>
          <a:endParaRPr lang="de-DE"/>
        </a:p>
      </dgm:t>
    </dgm:pt>
    <dgm:pt modelId="{246A41D0-36BA-45D0-A474-0AEF189E5934}" type="sibTrans" cxnId="{0E6BEEF7-A13E-4AD5-8E8D-3880E13EB7A4}">
      <dgm:prSet/>
      <dgm:spPr/>
      <dgm:t>
        <a:bodyPr/>
        <a:lstStyle/>
        <a:p>
          <a:endParaRPr lang="de-DE"/>
        </a:p>
      </dgm:t>
    </dgm:pt>
    <dgm:pt modelId="{4F9C7BC9-BF2E-4176-9193-6D9A649B99C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de-DE" sz="2000" dirty="0"/>
            <a:t>Ausbildereignungsprüfung</a:t>
          </a:r>
        </a:p>
      </dgm:t>
    </dgm:pt>
    <dgm:pt modelId="{478155C4-111E-460C-8BF0-1FC171EA6781}" type="parTrans" cxnId="{B7303B60-4CE3-4EB9-8BF6-AEA03E01C182}">
      <dgm:prSet/>
      <dgm:spPr/>
      <dgm:t>
        <a:bodyPr/>
        <a:lstStyle/>
        <a:p>
          <a:endParaRPr lang="de-DE"/>
        </a:p>
      </dgm:t>
    </dgm:pt>
    <dgm:pt modelId="{553442D2-6F57-47E0-8010-4E916E7CA853}" type="sibTrans" cxnId="{B7303B60-4CE3-4EB9-8BF6-AEA03E01C182}">
      <dgm:prSet/>
      <dgm:spPr/>
      <dgm:t>
        <a:bodyPr/>
        <a:lstStyle/>
        <a:p>
          <a:endParaRPr lang="de-DE"/>
        </a:p>
      </dgm:t>
    </dgm:pt>
    <dgm:pt modelId="{25A22EB5-810F-4FE2-AC19-C74DEDEDD979}">
      <dgm:prSet phldrT="[Text]" custT="1"/>
      <dgm:spPr/>
      <dgm:t>
        <a:bodyPr/>
        <a:lstStyle/>
        <a:p>
          <a:r>
            <a:rPr lang="de-DE" sz="2000" dirty="0"/>
            <a:t>Aufstiegsvoraussetzung</a:t>
          </a:r>
        </a:p>
      </dgm:t>
    </dgm:pt>
    <dgm:pt modelId="{96D2A78C-FFAB-4C0A-BDE6-2D69BBE8202F}" type="parTrans" cxnId="{4707BFBD-1E8B-4625-8787-5288DF358FF3}">
      <dgm:prSet/>
      <dgm:spPr/>
      <dgm:t>
        <a:bodyPr/>
        <a:lstStyle/>
        <a:p>
          <a:endParaRPr lang="de-DE"/>
        </a:p>
      </dgm:t>
    </dgm:pt>
    <dgm:pt modelId="{78584C97-81F8-468E-9DDF-5BE2BEFCB0BD}" type="sibTrans" cxnId="{4707BFBD-1E8B-4625-8787-5288DF358FF3}">
      <dgm:prSet/>
      <dgm:spPr/>
      <dgm:t>
        <a:bodyPr/>
        <a:lstStyle/>
        <a:p>
          <a:endParaRPr lang="de-DE"/>
        </a:p>
      </dgm:t>
    </dgm:pt>
    <dgm:pt modelId="{E19673DF-C66A-4A3C-BF83-62EC6E8CD2AB}">
      <dgm:prSet phldrT="[Text]" custT="1"/>
      <dgm:spPr/>
      <dgm:t>
        <a:bodyPr/>
        <a:lstStyle/>
        <a:p>
          <a:r>
            <a:rPr lang="de-DE" sz="2000" dirty="0"/>
            <a:t>Arbeitsplatzsicherung</a:t>
          </a:r>
        </a:p>
      </dgm:t>
    </dgm:pt>
    <dgm:pt modelId="{B10D41C3-04D8-4316-8E47-685E6DF3D6EE}" type="parTrans" cxnId="{9E221B6F-6707-49E9-A371-97F3C03D5C05}">
      <dgm:prSet/>
      <dgm:spPr/>
      <dgm:t>
        <a:bodyPr/>
        <a:lstStyle/>
        <a:p>
          <a:endParaRPr lang="de-DE"/>
        </a:p>
      </dgm:t>
    </dgm:pt>
    <dgm:pt modelId="{A8C6E05A-F975-46C1-A9C2-0CAC4B13D405}" type="sibTrans" cxnId="{9E221B6F-6707-49E9-A371-97F3C03D5C05}">
      <dgm:prSet/>
      <dgm:spPr/>
      <dgm:t>
        <a:bodyPr/>
        <a:lstStyle/>
        <a:p>
          <a:endParaRPr lang="de-DE"/>
        </a:p>
      </dgm:t>
    </dgm:pt>
    <dgm:pt modelId="{4E25F281-4887-49E4-B762-7F1E9C0BB30A}">
      <dgm:prSet phldrT="[Text]" custT="1"/>
      <dgm:spPr/>
      <dgm:t>
        <a:bodyPr/>
        <a:lstStyle/>
        <a:p>
          <a:r>
            <a:rPr lang="de-DE" sz="2000" dirty="0"/>
            <a:t>Zertifikat über jedes abgeschlossene Modul</a:t>
          </a:r>
        </a:p>
      </dgm:t>
    </dgm:pt>
    <dgm:pt modelId="{FAC1D7C1-E2DE-4E67-AE62-288F7EB286C9}" type="parTrans" cxnId="{2D29BB6B-CB69-4BA1-BE2C-0E5E09C859CB}">
      <dgm:prSet/>
      <dgm:spPr/>
      <dgm:t>
        <a:bodyPr/>
        <a:lstStyle/>
        <a:p>
          <a:endParaRPr lang="de-DE"/>
        </a:p>
      </dgm:t>
    </dgm:pt>
    <dgm:pt modelId="{EAB0895C-0F92-4E8F-A1C5-D393FC27A3F6}" type="sibTrans" cxnId="{2D29BB6B-CB69-4BA1-BE2C-0E5E09C859CB}">
      <dgm:prSet/>
      <dgm:spPr/>
      <dgm:t>
        <a:bodyPr/>
        <a:lstStyle/>
        <a:p>
          <a:endParaRPr lang="de-DE"/>
        </a:p>
      </dgm:t>
    </dgm:pt>
    <dgm:pt modelId="{29E250A9-7000-4804-AEFA-749F3844957F}">
      <dgm:prSet phldrT="[Text]" custT="1"/>
      <dgm:spPr/>
      <dgm:t>
        <a:bodyPr/>
        <a:lstStyle/>
        <a:p>
          <a:r>
            <a:rPr lang="de-DE" sz="2000" dirty="0"/>
            <a:t>Keine Studiengebühren</a:t>
          </a:r>
        </a:p>
      </dgm:t>
    </dgm:pt>
    <dgm:pt modelId="{9C4D9F3A-7F76-432E-856C-7601653F7BF5}" type="parTrans" cxnId="{B0575573-325D-491C-A3D0-416D4406906B}">
      <dgm:prSet/>
      <dgm:spPr/>
      <dgm:t>
        <a:bodyPr/>
        <a:lstStyle/>
        <a:p>
          <a:endParaRPr lang="de-DE"/>
        </a:p>
      </dgm:t>
    </dgm:pt>
    <dgm:pt modelId="{9EF21DD1-CCD3-4C68-BFF3-24D61BEAAA97}" type="sibTrans" cxnId="{B0575573-325D-491C-A3D0-416D4406906B}">
      <dgm:prSet/>
      <dgm:spPr/>
      <dgm:t>
        <a:bodyPr/>
        <a:lstStyle/>
        <a:p>
          <a:endParaRPr lang="de-DE"/>
        </a:p>
      </dgm:t>
    </dgm:pt>
    <dgm:pt modelId="{11119789-0AED-43AF-B1E4-E62AB342D9BF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de-DE" sz="2000" dirty="0"/>
            <a:t>Staatlich geprüfter Betriebsfachwirt</a:t>
          </a:r>
        </a:p>
      </dgm:t>
    </dgm:pt>
    <dgm:pt modelId="{FE3CE533-CB89-4C70-BD9A-B7A1C9DA82DD}" type="parTrans" cxnId="{6EF58767-6AD6-445C-A3CD-F98D291DB476}">
      <dgm:prSet/>
      <dgm:spPr/>
      <dgm:t>
        <a:bodyPr/>
        <a:lstStyle/>
        <a:p>
          <a:endParaRPr lang="de-DE"/>
        </a:p>
      </dgm:t>
    </dgm:pt>
    <dgm:pt modelId="{44ED917B-B284-4D27-A5E5-131DD5FDF2EF}" type="sibTrans" cxnId="{6EF58767-6AD6-445C-A3CD-F98D291DB476}">
      <dgm:prSet/>
      <dgm:spPr/>
      <dgm:t>
        <a:bodyPr/>
        <a:lstStyle/>
        <a:p>
          <a:endParaRPr lang="de-DE"/>
        </a:p>
      </dgm:t>
    </dgm:pt>
    <dgm:pt modelId="{8569DBCF-746E-4EBA-9A43-A4AB9B9FED2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de-DE" sz="2000" dirty="0"/>
            <a:t>Staatlich geprüfter Betriebswirt (Europäischer Qualifikations-rahmen Niveau 6 (Bachelor-Abschluss))</a:t>
          </a:r>
        </a:p>
      </dgm:t>
    </dgm:pt>
    <dgm:pt modelId="{A1292D52-5E5B-4D53-962F-1BAE91E965D7}" type="parTrans" cxnId="{A0BD01C7-CA31-4195-93C7-432748EA29B2}">
      <dgm:prSet/>
      <dgm:spPr/>
      <dgm:t>
        <a:bodyPr/>
        <a:lstStyle/>
        <a:p>
          <a:endParaRPr lang="de-DE"/>
        </a:p>
      </dgm:t>
    </dgm:pt>
    <dgm:pt modelId="{DD11B98C-B1D7-4FB7-B75D-56E09989588B}" type="sibTrans" cxnId="{A0BD01C7-CA31-4195-93C7-432748EA29B2}">
      <dgm:prSet/>
      <dgm:spPr/>
      <dgm:t>
        <a:bodyPr/>
        <a:lstStyle/>
        <a:p>
          <a:endParaRPr lang="de-DE"/>
        </a:p>
      </dgm:t>
    </dgm:pt>
    <dgm:pt modelId="{26A94A33-96AF-4217-9926-CF034CAADC23}">
      <dgm:prSet phldrT="[Text]" custT="1"/>
      <dgm:spPr/>
      <dgm:t>
        <a:bodyPr/>
        <a:lstStyle/>
        <a:p>
          <a:pPr>
            <a:spcAft>
              <a:spcPct val="15000"/>
            </a:spcAft>
          </a:pPr>
          <a:endParaRPr lang="de-DE" sz="2000" dirty="0"/>
        </a:p>
      </dgm:t>
    </dgm:pt>
    <dgm:pt modelId="{B9BF4E40-ECD1-47A8-BA12-6B080BF4838F}" type="sibTrans" cxnId="{0B1C31C6-AF64-47B2-8887-0DA809606FC0}">
      <dgm:prSet/>
      <dgm:spPr/>
      <dgm:t>
        <a:bodyPr/>
        <a:lstStyle/>
        <a:p>
          <a:endParaRPr lang="de-DE"/>
        </a:p>
      </dgm:t>
    </dgm:pt>
    <dgm:pt modelId="{DBB29175-7A55-4C02-B8F6-52C2B93A48B8}" type="parTrans" cxnId="{0B1C31C6-AF64-47B2-8887-0DA809606FC0}">
      <dgm:prSet/>
      <dgm:spPr/>
      <dgm:t>
        <a:bodyPr/>
        <a:lstStyle/>
        <a:p>
          <a:endParaRPr lang="de-DE"/>
        </a:p>
      </dgm:t>
    </dgm:pt>
    <dgm:pt modelId="{45C85ED2-04F6-456B-AC6A-2C6EB03F7FF8}" type="pres">
      <dgm:prSet presAssocID="{02910DE9-2D6D-4018-9706-F8C0A5A57328}" presName="layout" presStyleCnt="0">
        <dgm:presLayoutVars>
          <dgm:chMax/>
          <dgm:chPref/>
          <dgm:dir/>
          <dgm:resizeHandles/>
        </dgm:presLayoutVars>
      </dgm:prSet>
      <dgm:spPr/>
    </dgm:pt>
    <dgm:pt modelId="{800EFCD3-DAEB-4BB9-B7BC-CBA8170032C3}" type="pres">
      <dgm:prSet presAssocID="{782EB5E5-8D82-4F39-92F6-47A53DDB292A}" presName="root" presStyleCnt="0">
        <dgm:presLayoutVars>
          <dgm:chMax/>
          <dgm:chPref/>
        </dgm:presLayoutVars>
      </dgm:prSet>
      <dgm:spPr/>
    </dgm:pt>
    <dgm:pt modelId="{0949D540-1A5D-4F75-A9B1-5752A39EF8DA}" type="pres">
      <dgm:prSet presAssocID="{782EB5E5-8D82-4F39-92F6-47A53DDB292A}" presName="rootComposite" presStyleCnt="0">
        <dgm:presLayoutVars/>
      </dgm:prSet>
      <dgm:spPr/>
    </dgm:pt>
    <dgm:pt modelId="{112C4544-1ECC-4B87-84AF-8799EFC9A77B}" type="pres">
      <dgm:prSet presAssocID="{782EB5E5-8D82-4F39-92F6-47A53DDB292A}" presName="ParentAccent" presStyleLbl="alignNode1" presStyleIdx="0" presStyleCnt="1" custScaleX="271609" custScaleY="142907"/>
      <dgm:spPr>
        <a:solidFill>
          <a:srgbClr val="0033CC"/>
        </a:solidFill>
      </dgm:spPr>
    </dgm:pt>
    <dgm:pt modelId="{9C17DBBC-A355-4B41-83DC-7007DEA08F97}" type="pres">
      <dgm:prSet presAssocID="{782EB5E5-8D82-4F39-92F6-47A53DDB292A}" presName="ParentSmallAccent" presStyleLbl="fgAcc1" presStyleIdx="0" presStyleCnt="1" custLinFactX="-537742" custLinFactNeighborX="-600000" custLinFactNeighborY="31680"/>
      <dgm:spPr/>
    </dgm:pt>
    <dgm:pt modelId="{AB79AB6F-C7DE-4A91-9C85-AE793F131B1F}" type="pres">
      <dgm:prSet presAssocID="{782EB5E5-8D82-4F39-92F6-47A53DDB292A}" presName="Parent" presStyleLbl="revTx" presStyleIdx="0" presStyleCnt="7" custScaleX="271609" custLinFactNeighborX="-36215">
        <dgm:presLayoutVars>
          <dgm:chMax/>
          <dgm:chPref val="4"/>
          <dgm:bulletEnabled val="1"/>
        </dgm:presLayoutVars>
      </dgm:prSet>
      <dgm:spPr/>
    </dgm:pt>
    <dgm:pt modelId="{C75842A1-0089-422B-9E25-88BCAA95F035}" type="pres">
      <dgm:prSet presAssocID="{782EB5E5-8D82-4F39-92F6-47A53DDB292A}" presName="childShape" presStyleCnt="0">
        <dgm:presLayoutVars>
          <dgm:chMax val="0"/>
          <dgm:chPref val="0"/>
        </dgm:presLayoutVars>
      </dgm:prSet>
      <dgm:spPr/>
    </dgm:pt>
    <dgm:pt modelId="{23ED179D-1C24-424E-A4E2-7D83E8B2BFA6}" type="pres">
      <dgm:prSet presAssocID="{3D44C9E0-06F4-4C41-9D19-BBC15464E58A}" presName="childComposite" presStyleCnt="0">
        <dgm:presLayoutVars>
          <dgm:chMax val="0"/>
          <dgm:chPref val="0"/>
        </dgm:presLayoutVars>
      </dgm:prSet>
      <dgm:spPr/>
    </dgm:pt>
    <dgm:pt modelId="{D1C3976F-2170-4A95-8052-D9A8FD5103CD}" type="pres">
      <dgm:prSet presAssocID="{3D44C9E0-06F4-4C41-9D19-BBC15464E58A}" presName="ChildAccent" presStyleLbl="solidFgAcc1" presStyleIdx="0" presStyleCnt="6" custLinFactX="-479527" custLinFactNeighborX="-500000"/>
      <dgm:spPr>
        <a:solidFill>
          <a:schemeClr val="bg1"/>
        </a:solidFill>
        <a:ln>
          <a:solidFill>
            <a:srgbClr val="0033CC"/>
          </a:solidFill>
        </a:ln>
      </dgm:spPr>
    </dgm:pt>
    <dgm:pt modelId="{E502C1CC-F600-4A7A-9C2E-C525DEA0C61E}" type="pres">
      <dgm:prSet presAssocID="{3D44C9E0-06F4-4C41-9D19-BBC15464E58A}" presName="Child" presStyleLbl="revTx" presStyleIdx="1" presStyleCnt="7" custScaleX="273886" custLinFactNeighborX="17514">
        <dgm:presLayoutVars>
          <dgm:chMax val="0"/>
          <dgm:chPref val="0"/>
          <dgm:bulletEnabled val="1"/>
        </dgm:presLayoutVars>
      </dgm:prSet>
      <dgm:spPr/>
    </dgm:pt>
    <dgm:pt modelId="{06389A40-DB45-4E4B-A48C-BD217D2148F1}" type="pres">
      <dgm:prSet presAssocID="{94263734-A8A9-42F1-9985-CA93C5BE3795}" presName="childComposite" presStyleCnt="0">
        <dgm:presLayoutVars>
          <dgm:chMax val="0"/>
          <dgm:chPref val="0"/>
        </dgm:presLayoutVars>
      </dgm:prSet>
      <dgm:spPr/>
    </dgm:pt>
    <dgm:pt modelId="{1ACC1432-2C16-4169-BBB4-51730EB5B2A1}" type="pres">
      <dgm:prSet presAssocID="{94263734-A8A9-42F1-9985-CA93C5BE3795}" presName="ChildAccent" presStyleLbl="solidFgAcc1" presStyleIdx="1" presStyleCnt="6" custLinFactX="-479527" custLinFactNeighborX="-500000" custLinFactNeighborY="-73637"/>
      <dgm:spPr>
        <a:solidFill>
          <a:schemeClr val="bg1"/>
        </a:solidFill>
        <a:ln>
          <a:solidFill>
            <a:srgbClr val="0033CC"/>
          </a:solidFill>
        </a:ln>
      </dgm:spPr>
    </dgm:pt>
    <dgm:pt modelId="{FA1AC14D-2234-4C98-BF00-96C2465E73CB}" type="pres">
      <dgm:prSet presAssocID="{94263734-A8A9-42F1-9985-CA93C5BE3795}" presName="Child" presStyleLbl="revTx" presStyleIdx="2" presStyleCnt="7" custScaleX="273886" custLinFactY="23577" custLinFactNeighborX="17514" custLinFactNeighborY="100000">
        <dgm:presLayoutVars>
          <dgm:chMax val="0"/>
          <dgm:chPref val="0"/>
          <dgm:bulletEnabled val="1"/>
        </dgm:presLayoutVars>
      </dgm:prSet>
      <dgm:spPr/>
    </dgm:pt>
    <dgm:pt modelId="{CAEB5876-7955-4B86-AF49-E99B7DB31DB7}" type="pres">
      <dgm:prSet presAssocID="{25A22EB5-810F-4FE2-AC19-C74DEDEDD979}" presName="childComposite" presStyleCnt="0">
        <dgm:presLayoutVars>
          <dgm:chMax val="0"/>
          <dgm:chPref val="0"/>
        </dgm:presLayoutVars>
      </dgm:prSet>
      <dgm:spPr/>
    </dgm:pt>
    <dgm:pt modelId="{C6B80B2C-63A7-4C08-82E6-59B4ADD56D16}" type="pres">
      <dgm:prSet presAssocID="{25A22EB5-810F-4FE2-AC19-C74DEDEDD979}" presName="ChildAccent" presStyleLbl="solidFgAcc1" presStyleIdx="2" presStyleCnt="6" custLinFactX="-479527" custLinFactY="200000" custLinFactNeighborX="-500000" custLinFactNeighborY="277551"/>
      <dgm:spPr>
        <a:solidFill>
          <a:schemeClr val="bg1"/>
        </a:solidFill>
        <a:ln>
          <a:solidFill>
            <a:srgbClr val="0033CC"/>
          </a:solidFill>
        </a:ln>
      </dgm:spPr>
    </dgm:pt>
    <dgm:pt modelId="{1DB36B68-A98A-44EA-BC15-DDE285F427E4}" type="pres">
      <dgm:prSet presAssocID="{25A22EB5-810F-4FE2-AC19-C74DEDEDD979}" presName="Child" presStyleLbl="revTx" presStyleIdx="3" presStyleCnt="7" custScaleX="273886" custLinFactY="100000" custLinFactNeighborX="17514" custLinFactNeighborY="104870">
        <dgm:presLayoutVars>
          <dgm:chMax val="0"/>
          <dgm:chPref val="0"/>
          <dgm:bulletEnabled val="1"/>
        </dgm:presLayoutVars>
      </dgm:prSet>
      <dgm:spPr/>
    </dgm:pt>
    <dgm:pt modelId="{641AE784-65AA-498E-B846-6EFB19909CFF}" type="pres">
      <dgm:prSet presAssocID="{E19673DF-C66A-4A3C-BF83-62EC6E8CD2AB}" presName="childComposite" presStyleCnt="0">
        <dgm:presLayoutVars>
          <dgm:chMax val="0"/>
          <dgm:chPref val="0"/>
        </dgm:presLayoutVars>
      </dgm:prSet>
      <dgm:spPr/>
    </dgm:pt>
    <dgm:pt modelId="{2B328E2C-C2ED-48CB-B797-BC4AD35A7AF3}" type="pres">
      <dgm:prSet presAssocID="{E19673DF-C66A-4A3C-BF83-62EC6E8CD2AB}" presName="ChildAccent" presStyleLbl="solidFgAcc1" presStyleIdx="3" presStyleCnt="6" custLinFactX="-479527" custLinFactY="200000" custLinFactNeighborX="-500000" custLinFactNeighborY="247364"/>
      <dgm:spPr>
        <a:solidFill>
          <a:schemeClr val="bg1"/>
        </a:solidFill>
        <a:ln>
          <a:solidFill>
            <a:srgbClr val="0033CC"/>
          </a:solidFill>
        </a:ln>
      </dgm:spPr>
    </dgm:pt>
    <dgm:pt modelId="{2FDE82C9-FF4F-4EAB-B199-825F9DFAA4AA}" type="pres">
      <dgm:prSet presAssocID="{E19673DF-C66A-4A3C-BF83-62EC6E8CD2AB}" presName="Child" presStyleLbl="revTx" presStyleIdx="4" presStyleCnt="7" custScaleX="273886" custLinFactY="91919" custLinFactNeighborX="17514" custLinFactNeighborY="100000">
        <dgm:presLayoutVars>
          <dgm:chMax val="0"/>
          <dgm:chPref val="0"/>
          <dgm:bulletEnabled val="1"/>
        </dgm:presLayoutVars>
      </dgm:prSet>
      <dgm:spPr/>
    </dgm:pt>
    <dgm:pt modelId="{D4CBCAEB-A73E-45FD-9EA5-94B8D1D1F7FB}" type="pres">
      <dgm:prSet presAssocID="{4E25F281-4887-49E4-B762-7F1E9C0BB30A}" presName="childComposite" presStyleCnt="0">
        <dgm:presLayoutVars>
          <dgm:chMax val="0"/>
          <dgm:chPref val="0"/>
        </dgm:presLayoutVars>
      </dgm:prSet>
      <dgm:spPr/>
    </dgm:pt>
    <dgm:pt modelId="{9409EF79-EA72-4711-8613-E18A29351F25}" type="pres">
      <dgm:prSet presAssocID="{4E25F281-4887-49E4-B762-7F1E9C0BB30A}" presName="ChildAccent" presStyleLbl="solidFgAcc1" presStyleIdx="4" presStyleCnt="6" custLinFactX="-479527" custLinFactY="200000" custLinFactNeighborX="-500000" custLinFactNeighborY="247364"/>
      <dgm:spPr>
        <a:solidFill>
          <a:schemeClr val="bg1"/>
        </a:solidFill>
        <a:ln>
          <a:solidFill>
            <a:srgbClr val="0033CC"/>
          </a:solidFill>
        </a:ln>
      </dgm:spPr>
    </dgm:pt>
    <dgm:pt modelId="{138441CC-539F-459E-9E95-7FC739B9B32A}" type="pres">
      <dgm:prSet presAssocID="{4E25F281-4887-49E4-B762-7F1E9C0BB30A}" presName="Child" presStyleLbl="revTx" presStyleIdx="5" presStyleCnt="7" custScaleX="273886" custLinFactY="91919" custLinFactNeighborX="17514" custLinFactNeighborY="100000">
        <dgm:presLayoutVars>
          <dgm:chMax val="0"/>
          <dgm:chPref val="0"/>
          <dgm:bulletEnabled val="1"/>
        </dgm:presLayoutVars>
      </dgm:prSet>
      <dgm:spPr/>
    </dgm:pt>
    <dgm:pt modelId="{971A1F18-F635-43C3-BC9A-F2162DB6243B}" type="pres">
      <dgm:prSet presAssocID="{29E250A9-7000-4804-AEFA-749F3844957F}" presName="childComposite" presStyleCnt="0">
        <dgm:presLayoutVars>
          <dgm:chMax val="0"/>
          <dgm:chPref val="0"/>
        </dgm:presLayoutVars>
      </dgm:prSet>
      <dgm:spPr/>
    </dgm:pt>
    <dgm:pt modelId="{B04C7BCE-C4B1-46F4-BE29-093B2D337C78}" type="pres">
      <dgm:prSet presAssocID="{29E250A9-7000-4804-AEFA-749F3844957F}" presName="ChildAccent" presStyleLbl="solidFgAcc1" presStyleIdx="5" presStyleCnt="6" custLinFactX="-479527" custLinFactY="200000" custLinFactNeighborX="-500000" custLinFactNeighborY="247364"/>
      <dgm:spPr>
        <a:solidFill>
          <a:schemeClr val="bg1"/>
        </a:solidFill>
        <a:ln>
          <a:solidFill>
            <a:srgbClr val="0033CC"/>
          </a:solidFill>
        </a:ln>
      </dgm:spPr>
    </dgm:pt>
    <dgm:pt modelId="{2838CF74-C477-476D-982C-64512312A154}" type="pres">
      <dgm:prSet presAssocID="{29E250A9-7000-4804-AEFA-749F3844957F}" presName="Child" presStyleLbl="revTx" presStyleIdx="6" presStyleCnt="7" custScaleX="273886" custLinFactY="91919" custLinFactNeighborX="17514" custLinFactNeighborY="100000">
        <dgm:presLayoutVars>
          <dgm:chMax val="0"/>
          <dgm:chPref val="0"/>
          <dgm:bulletEnabled val="1"/>
        </dgm:presLayoutVars>
      </dgm:prSet>
      <dgm:spPr/>
    </dgm:pt>
  </dgm:ptLst>
  <dgm:cxnLst>
    <dgm:cxn modelId="{6CA54327-CF81-4022-B9E3-24F05294FF2F}" type="presOf" srcId="{25A22EB5-810F-4FE2-AC19-C74DEDEDD979}" destId="{1DB36B68-A98A-44EA-BC15-DDE285F427E4}" srcOrd="0" destOrd="0" presId="urn:microsoft.com/office/officeart/2008/layout/SquareAccentList"/>
    <dgm:cxn modelId="{4E67982E-290C-487E-BC74-D9381C45FEBF}" type="presOf" srcId="{3D44C9E0-06F4-4C41-9D19-BBC15464E58A}" destId="{E502C1CC-F600-4A7A-9C2E-C525DEA0C61E}" srcOrd="0" destOrd="0" presId="urn:microsoft.com/office/officeart/2008/layout/SquareAccentList"/>
    <dgm:cxn modelId="{B7303B60-4CE3-4EB9-8BF6-AEA03E01C182}" srcId="{94263734-A8A9-42F1-9985-CA93C5BE3795}" destId="{4F9C7BC9-BF2E-4176-9193-6D9A649B99C0}" srcOrd="2" destOrd="0" parTransId="{478155C4-111E-460C-8BF0-1FC171EA6781}" sibTransId="{553442D2-6F57-47E0-8010-4E916E7CA853}"/>
    <dgm:cxn modelId="{7A7CA166-366F-4620-B9F3-88274B6F996D}" type="presOf" srcId="{02910DE9-2D6D-4018-9706-F8C0A5A57328}" destId="{45C85ED2-04F6-456B-AC6A-2C6EB03F7FF8}" srcOrd="0" destOrd="0" presId="urn:microsoft.com/office/officeart/2008/layout/SquareAccentList"/>
    <dgm:cxn modelId="{6EF58767-6AD6-445C-A3CD-F98D291DB476}" srcId="{94263734-A8A9-42F1-9985-CA93C5BE3795}" destId="{11119789-0AED-43AF-B1E4-E62AB342D9BF}" srcOrd="0" destOrd="0" parTransId="{FE3CE533-CB89-4C70-BD9A-B7A1C9DA82DD}" sibTransId="{44ED917B-B284-4D27-A5E5-131DD5FDF2EF}"/>
    <dgm:cxn modelId="{2D29BB6B-CB69-4BA1-BE2C-0E5E09C859CB}" srcId="{782EB5E5-8D82-4F39-92F6-47A53DDB292A}" destId="{4E25F281-4887-49E4-B762-7F1E9C0BB30A}" srcOrd="4" destOrd="0" parTransId="{FAC1D7C1-E2DE-4E67-AE62-288F7EB286C9}" sibTransId="{EAB0895C-0F92-4E8F-A1C5-D393FC27A3F6}"/>
    <dgm:cxn modelId="{9E221B6F-6707-49E9-A371-97F3C03D5C05}" srcId="{782EB5E5-8D82-4F39-92F6-47A53DDB292A}" destId="{E19673DF-C66A-4A3C-BF83-62EC6E8CD2AB}" srcOrd="3" destOrd="0" parTransId="{B10D41C3-04D8-4316-8E47-685E6DF3D6EE}" sibTransId="{A8C6E05A-F975-46C1-A9C2-0CAC4B13D405}"/>
    <dgm:cxn modelId="{B0575573-325D-491C-A3D0-416D4406906B}" srcId="{782EB5E5-8D82-4F39-92F6-47A53DDB292A}" destId="{29E250A9-7000-4804-AEFA-749F3844957F}" srcOrd="5" destOrd="0" parTransId="{9C4D9F3A-7F76-432E-856C-7601653F7BF5}" sibTransId="{9EF21DD1-CCD3-4C68-BFF3-24D61BEAAA97}"/>
    <dgm:cxn modelId="{B9A03056-AE72-4F42-9825-A64D1F547CB0}" srcId="{782EB5E5-8D82-4F39-92F6-47A53DDB292A}" destId="{3D44C9E0-06F4-4C41-9D19-BBC15464E58A}" srcOrd="0" destOrd="0" parTransId="{D9407D37-1203-4323-924E-BD38B243BE9B}" sibTransId="{BB5D549D-6363-42A7-AAED-C2D961B12AC9}"/>
    <dgm:cxn modelId="{7B7F7F56-C41D-4D7C-9C51-83D351319647}" srcId="{02910DE9-2D6D-4018-9706-F8C0A5A57328}" destId="{782EB5E5-8D82-4F39-92F6-47A53DDB292A}" srcOrd="0" destOrd="0" parTransId="{1566BFAA-B979-4B7D-82F1-7205B9D0898A}" sibTransId="{FC820B0E-7656-4CCD-A698-C1C4A0BD9FBD}"/>
    <dgm:cxn modelId="{C263897A-8A67-4BD8-B353-0798AB4F16AC}" type="presOf" srcId="{E19673DF-C66A-4A3C-BF83-62EC6E8CD2AB}" destId="{2FDE82C9-FF4F-4EAB-B199-825F9DFAA4AA}" srcOrd="0" destOrd="0" presId="urn:microsoft.com/office/officeart/2008/layout/SquareAccentList"/>
    <dgm:cxn modelId="{DFE02882-ABE0-44F0-8A58-ED8BC5AA7CF6}" type="presOf" srcId="{26A94A33-96AF-4217-9926-CF034CAADC23}" destId="{FA1AC14D-2234-4C98-BF00-96C2465E73CB}" srcOrd="0" destOrd="4" presId="urn:microsoft.com/office/officeart/2008/layout/SquareAccentList"/>
    <dgm:cxn modelId="{537B9D83-559B-4AB3-B84C-8D3D983B71B0}" type="presOf" srcId="{8569DBCF-746E-4EBA-9A43-A4AB9B9FED28}" destId="{FA1AC14D-2234-4C98-BF00-96C2465E73CB}" srcOrd="0" destOrd="2" presId="urn:microsoft.com/office/officeart/2008/layout/SquareAccentList"/>
    <dgm:cxn modelId="{CAF05AAC-540B-46B8-B535-9F82ADC37890}" type="presOf" srcId="{782EB5E5-8D82-4F39-92F6-47A53DDB292A}" destId="{AB79AB6F-C7DE-4A91-9C85-AE793F131B1F}" srcOrd="0" destOrd="0" presId="urn:microsoft.com/office/officeart/2008/layout/SquareAccentList"/>
    <dgm:cxn modelId="{4707BFBD-1E8B-4625-8787-5288DF358FF3}" srcId="{782EB5E5-8D82-4F39-92F6-47A53DDB292A}" destId="{25A22EB5-810F-4FE2-AC19-C74DEDEDD979}" srcOrd="2" destOrd="0" parTransId="{96D2A78C-FFAB-4C0A-BDE6-2D69BBE8202F}" sibTransId="{78584C97-81F8-468E-9DDF-5BE2BEFCB0BD}"/>
    <dgm:cxn modelId="{0B1C31C6-AF64-47B2-8887-0DA809606FC0}" srcId="{94263734-A8A9-42F1-9985-CA93C5BE3795}" destId="{26A94A33-96AF-4217-9926-CF034CAADC23}" srcOrd="3" destOrd="0" parTransId="{DBB29175-7A55-4C02-B8F6-52C2B93A48B8}" sibTransId="{B9BF4E40-ECD1-47A8-BA12-6B080BF4838F}"/>
    <dgm:cxn modelId="{A0BD01C7-CA31-4195-93C7-432748EA29B2}" srcId="{94263734-A8A9-42F1-9985-CA93C5BE3795}" destId="{8569DBCF-746E-4EBA-9A43-A4AB9B9FED28}" srcOrd="1" destOrd="0" parTransId="{A1292D52-5E5B-4D53-962F-1BAE91E965D7}" sibTransId="{DD11B98C-B1D7-4FB7-B75D-56E09989588B}"/>
    <dgm:cxn modelId="{5904E8C7-1C80-4B53-8AD0-9863E4952EE9}" type="presOf" srcId="{4F9C7BC9-BF2E-4176-9193-6D9A649B99C0}" destId="{FA1AC14D-2234-4C98-BF00-96C2465E73CB}" srcOrd="0" destOrd="3" presId="urn:microsoft.com/office/officeart/2008/layout/SquareAccentList"/>
    <dgm:cxn modelId="{2D0E4EC9-C0EF-4A28-BC4F-44251CF669F1}" type="presOf" srcId="{29E250A9-7000-4804-AEFA-749F3844957F}" destId="{2838CF74-C477-476D-982C-64512312A154}" srcOrd="0" destOrd="0" presId="urn:microsoft.com/office/officeart/2008/layout/SquareAccentList"/>
    <dgm:cxn modelId="{9160D7CD-0FEF-4E91-A446-3CEE659F13AC}" type="presOf" srcId="{11119789-0AED-43AF-B1E4-E62AB342D9BF}" destId="{FA1AC14D-2234-4C98-BF00-96C2465E73CB}" srcOrd="0" destOrd="1" presId="urn:microsoft.com/office/officeart/2008/layout/SquareAccentList"/>
    <dgm:cxn modelId="{0D807FD1-6938-4F0B-9012-4E21BC762B41}" type="presOf" srcId="{94263734-A8A9-42F1-9985-CA93C5BE3795}" destId="{FA1AC14D-2234-4C98-BF00-96C2465E73CB}" srcOrd="0" destOrd="0" presId="urn:microsoft.com/office/officeart/2008/layout/SquareAccentList"/>
    <dgm:cxn modelId="{82DFA1E8-976E-4A66-8267-97667D6C3368}" type="presOf" srcId="{4E25F281-4887-49E4-B762-7F1E9C0BB30A}" destId="{138441CC-539F-459E-9E95-7FC739B9B32A}" srcOrd="0" destOrd="0" presId="urn:microsoft.com/office/officeart/2008/layout/SquareAccentList"/>
    <dgm:cxn modelId="{0E6BEEF7-A13E-4AD5-8E8D-3880E13EB7A4}" srcId="{782EB5E5-8D82-4F39-92F6-47A53DDB292A}" destId="{94263734-A8A9-42F1-9985-CA93C5BE3795}" srcOrd="1" destOrd="0" parTransId="{B7E01CF6-4B0E-4F57-A30E-299C03DE84D1}" sibTransId="{246A41D0-36BA-45D0-A474-0AEF189E5934}"/>
    <dgm:cxn modelId="{52A4037F-ECAC-411B-B7FC-FE17AF4469F2}" type="presParOf" srcId="{45C85ED2-04F6-456B-AC6A-2C6EB03F7FF8}" destId="{800EFCD3-DAEB-4BB9-B7BC-CBA8170032C3}" srcOrd="0" destOrd="0" presId="urn:microsoft.com/office/officeart/2008/layout/SquareAccentList"/>
    <dgm:cxn modelId="{B85E0334-9DF6-4576-A725-FC9E510EF310}" type="presParOf" srcId="{800EFCD3-DAEB-4BB9-B7BC-CBA8170032C3}" destId="{0949D540-1A5D-4F75-A9B1-5752A39EF8DA}" srcOrd="0" destOrd="0" presId="urn:microsoft.com/office/officeart/2008/layout/SquareAccentList"/>
    <dgm:cxn modelId="{FDB99241-4BFB-4D12-B98D-6495F161566F}" type="presParOf" srcId="{0949D540-1A5D-4F75-A9B1-5752A39EF8DA}" destId="{112C4544-1ECC-4B87-84AF-8799EFC9A77B}" srcOrd="0" destOrd="0" presId="urn:microsoft.com/office/officeart/2008/layout/SquareAccentList"/>
    <dgm:cxn modelId="{E443EE9D-7E4F-4B39-B4BC-568857ADEC8E}" type="presParOf" srcId="{0949D540-1A5D-4F75-A9B1-5752A39EF8DA}" destId="{9C17DBBC-A355-4B41-83DC-7007DEA08F97}" srcOrd="1" destOrd="0" presId="urn:microsoft.com/office/officeart/2008/layout/SquareAccentList"/>
    <dgm:cxn modelId="{6FA2C365-AB26-44FA-9C5F-4E648A822845}" type="presParOf" srcId="{0949D540-1A5D-4F75-A9B1-5752A39EF8DA}" destId="{AB79AB6F-C7DE-4A91-9C85-AE793F131B1F}" srcOrd="2" destOrd="0" presId="urn:microsoft.com/office/officeart/2008/layout/SquareAccentList"/>
    <dgm:cxn modelId="{0A05B3AF-954C-41C5-AEBB-53B1E09FE7B6}" type="presParOf" srcId="{800EFCD3-DAEB-4BB9-B7BC-CBA8170032C3}" destId="{C75842A1-0089-422B-9E25-88BCAA95F035}" srcOrd="1" destOrd="0" presId="urn:microsoft.com/office/officeart/2008/layout/SquareAccentList"/>
    <dgm:cxn modelId="{EDD04A7D-E478-43BF-BE53-9DBC42EE947B}" type="presParOf" srcId="{C75842A1-0089-422B-9E25-88BCAA95F035}" destId="{23ED179D-1C24-424E-A4E2-7D83E8B2BFA6}" srcOrd="0" destOrd="0" presId="urn:microsoft.com/office/officeart/2008/layout/SquareAccentList"/>
    <dgm:cxn modelId="{C61243BE-119A-45D3-B6A8-20A38787C369}" type="presParOf" srcId="{23ED179D-1C24-424E-A4E2-7D83E8B2BFA6}" destId="{D1C3976F-2170-4A95-8052-D9A8FD5103CD}" srcOrd="0" destOrd="0" presId="urn:microsoft.com/office/officeart/2008/layout/SquareAccentList"/>
    <dgm:cxn modelId="{577D8759-BD96-4971-8FF4-A2A7CB68E77C}" type="presParOf" srcId="{23ED179D-1C24-424E-A4E2-7D83E8B2BFA6}" destId="{E502C1CC-F600-4A7A-9C2E-C525DEA0C61E}" srcOrd="1" destOrd="0" presId="urn:microsoft.com/office/officeart/2008/layout/SquareAccentList"/>
    <dgm:cxn modelId="{58E5128A-2B87-4931-B94C-DD1E577DA284}" type="presParOf" srcId="{C75842A1-0089-422B-9E25-88BCAA95F035}" destId="{06389A40-DB45-4E4B-A48C-BD217D2148F1}" srcOrd="1" destOrd="0" presId="urn:microsoft.com/office/officeart/2008/layout/SquareAccentList"/>
    <dgm:cxn modelId="{52B0D08C-E723-4F46-A705-EAEB26B1A419}" type="presParOf" srcId="{06389A40-DB45-4E4B-A48C-BD217D2148F1}" destId="{1ACC1432-2C16-4169-BBB4-51730EB5B2A1}" srcOrd="0" destOrd="0" presId="urn:microsoft.com/office/officeart/2008/layout/SquareAccentList"/>
    <dgm:cxn modelId="{A2469700-2476-40FD-B5AD-639C6572B317}" type="presParOf" srcId="{06389A40-DB45-4E4B-A48C-BD217D2148F1}" destId="{FA1AC14D-2234-4C98-BF00-96C2465E73CB}" srcOrd="1" destOrd="0" presId="urn:microsoft.com/office/officeart/2008/layout/SquareAccentList"/>
    <dgm:cxn modelId="{A591DDA6-04C2-44A0-BB87-F29E6C7CB7BC}" type="presParOf" srcId="{C75842A1-0089-422B-9E25-88BCAA95F035}" destId="{CAEB5876-7955-4B86-AF49-E99B7DB31DB7}" srcOrd="2" destOrd="0" presId="urn:microsoft.com/office/officeart/2008/layout/SquareAccentList"/>
    <dgm:cxn modelId="{356CB12E-260E-4153-84A5-CACDFD55F57F}" type="presParOf" srcId="{CAEB5876-7955-4B86-AF49-E99B7DB31DB7}" destId="{C6B80B2C-63A7-4C08-82E6-59B4ADD56D16}" srcOrd="0" destOrd="0" presId="urn:microsoft.com/office/officeart/2008/layout/SquareAccentList"/>
    <dgm:cxn modelId="{C51C2AEE-1444-42DF-BDB3-861BC11E9C96}" type="presParOf" srcId="{CAEB5876-7955-4B86-AF49-E99B7DB31DB7}" destId="{1DB36B68-A98A-44EA-BC15-DDE285F427E4}" srcOrd="1" destOrd="0" presId="urn:microsoft.com/office/officeart/2008/layout/SquareAccentList"/>
    <dgm:cxn modelId="{E013165F-95D9-4633-AFD2-8082F01B4F0C}" type="presParOf" srcId="{C75842A1-0089-422B-9E25-88BCAA95F035}" destId="{641AE784-65AA-498E-B846-6EFB19909CFF}" srcOrd="3" destOrd="0" presId="urn:microsoft.com/office/officeart/2008/layout/SquareAccentList"/>
    <dgm:cxn modelId="{50CBAD8F-C67D-4B1D-919B-26DC878D8B70}" type="presParOf" srcId="{641AE784-65AA-498E-B846-6EFB19909CFF}" destId="{2B328E2C-C2ED-48CB-B797-BC4AD35A7AF3}" srcOrd="0" destOrd="0" presId="urn:microsoft.com/office/officeart/2008/layout/SquareAccentList"/>
    <dgm:cxn modelId="{EE5A3D1A-C5A4-432D-8D28-A4EE8B8AA547}" type="presParOf" srcId="{641AE784-65AA-498E-B846-6EFB19909CFF}" destId="{2FDE82C9-FF4F-4EAB-B199-825F9DFAA4AA}" srcOrd="1" destOrd="0" presId="urn:microsoft.com/office/officeart/2008/layout/SquareAccentList"/>
    <dgm:cxn modelId="{E37A94F9-E83B-4FB5-A83C-72AE879AFE40}" type="presParOf" srcId="{C75842A1-0089-422B-9E25-88BCAA95F035}" destId="{D4CBCAEB-A73E-45FD-9EA5-94B8D1D1F7FB}" srcOrd="4" destOrd="0" presId="urn:microsoft.com/office/officeart/2008/layout/SquareAccentList"/>
    <dgm:cxn modelId="{0EC2EBF2-FA64-4D13-867F-49A4F13E4AA9}" type="presParOf" srcId="{D4CBCAEB-A73E-45FD-9EA5-94B8D1D1F7FB}" destId="{9409EF79-EA72-4711-8613-E18A29351F25}" srcOrd="0" destOrd="0" presId="urn:microsoft.com/office/officeart/2008/layout/SquareAccentList"/>
    <dgm:cxn modelId="{7A856995-AE9C-4AC6-B27B-414D55F33A1A}" type="presParOf" srcId="{D4CBCAEB-A73E-45FD-9EA5-94B8D1D1F7FB}" destId="{138441CC-539F-459E-9E95-7FC739B9B32A}" srcOrd="1" destOrd="0" presId="urn:microsoft.com/office/officeart/2008/layout/SquareAccentList"/>
    <dgm:cxn modelId="{A009D4DB-7496-45F4-9343-1E850F4B5B25}" type="presParOf" srcId="{C75842A1-0089-422B-9E25-88BCAA95F035}" destId="{971A1F18-F635-43C3-BC9A-F2162DB6243B}" srcOrd="5" destOrd="0" presId="urn:microsoft.com/office/officeart/2008/layout/SquareAccentList"/>
    <dgm:cxn modelId="{7AC46E39-DA81-47FE-918F-C568FA013AF0}" type="presParOf" srcId="{971A1F18-F635-43C3-BC9A-F2162DB6243B}" destId="{B04C7BCE-C4B1-46F4-BE29-093B2D337C78}" srcOrd="0" destOrd="0" presId="urn:microsoft.com/office/officeart/2008/layout/SquareAccentList"/>
    <dgm:cxn modelId="{0215E05C-2618-4327-9B88-82E224E907D5}" type="presParOf" srcId="{971A1F18-F635-43C3-BC9A-F2162DB6243B}" destId="{2838CF74-C477-476D-982C-64512312A15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CB5E8E-8955-486B-AD2E-30799A36E8F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6E7D9AC-849A-4CDC-97AE-288543F8BC7D}">
      <dgm:prSet phldrT="[Text]"/>
      <dgm:spPr/>
      <dgm:t>
        <a:bodyPr/>
        <a:lstStyle/>
        <a:p>
          <a:endParaRPr lang="de-DE" dirty="0"/>
        </a:p>
      </dgm:t>
    </dgm:pt>
    <dgm:pt modelId="{F42F65B7-A8C3-40D6-A16C-A95A93FA513E}" type="parTrans" cxnId="{1DFB473E-B760-4DF4-A67C-942C9A27BFD6}">
      <dgm:prSet/>
      <dgm:spPr/>
      <dgm:t>
        <a:bodyPr/>
        <a:lstStyle/>
        <a:p>
          <a:endParaRPr lang="de-DE"/>
        </a:p>
      </dgm:t>
    </dgm:pt>
    <dgm:pt modelId="{A8EB135B-B37B-4858-BEC1-E1C37176959D}" type="sibTrans" cxnId="{1DFB473E-B760-4DF4-A67C-942C9A27BFD6}">
      <dgm:prSet/>
      <dgm:spPr/>
      <dgm:t>
        <a:bodyPr/>
        <a:lstStyle/>
        <a:p>
          <a:endParaRPr lang="de-DE"/>
        </a:p>
      </dgm:t>
    </dgm:pt>
    <dgm:pt modelId="{536ACD51-125E-4F51-8191-E3F516DF051B}">
      <dgm:prSet phldrT="[Text]" custT="1"/>
      <dgm:spPr/>
      <dgm:t>
        <a:bodyPr/>
        <a:lstStyle/>
        <a:p>
          <a:r>
            <a:rPr lang="de-DE" sz="2000" dirty="0"/>
            <a:t>Kommunikation in einer</a:t>
          </a:r>
          <a:br>
            <a:rPr lang="de-DE" sz="2000" dirty="0"/>
          </a:br>
          <a:r>
            <a:rPr lang="de-DE" sz="2000" dirty="0"/>
            <a:t>Fremdsprache </a:t>
          </a:r>
        </a:p>
      </dgm:t>
    </dgm:pt>
    <dgm:pt modelId="{1E224BBC-269C-4F37-839B-4ABB86F95282}" type="parTrans" cxnId="{9A6A390A-DF99-4C94-8915-5AD0AE082D92}">
      <dgm:prSet/>
      <dgm:spPr/>
      <dgm:t>
        <a:bodyPr/>
        <a:lstStyle/>
        <a:p>
          <a:endParaRPr lang="de-DE"/>
        </a:p>
      </dgm:t>
    </dgm:pt>
    <dgm:pt modelId="{439257D6-59B8-49F7-B45D-EC5B2AE6E4EC}" type="sibTrans" cxnId="{9A6A390A-DF99-4C94-8915-5AD0AE082D92}">
      <dgm:prSet/>
      <dgm:spPr/>
      <dgm:t>
        <a:bodyPr/>
        <a:lstStyle/>
        <a:p>
          <a:endParaRPr lang="de-DE"/>
        </a:p>
      </dgm:t>
    </dgm:pt>
    <dgm:pt modelId="{67B6C5EB-06BA-46FE-982A-446073EA2A23}">
      <dgm:prSet phldrT="[Text]" custT="1"/>
      <dgm:spPr/>
      <dgm:t>
        <a:bodyPr/>
        <a:lstStyle/>
        <a:p>
          <a:r>
            <a:rPr lang="de-DE" sz="2000" dirty="0"/>
            <a:t>Marketing</a:t>
          </a:r>
        </a:p>
      </dgm:t>
    </dgm:pt>
    <dgm:pt modelId="{D22A8A79-D3EB-44BF-B1C2-40293BA03BBE}" type="parTrans" cxnId="{80F0D117-1023-4901-AC67-DCF8A24D0750}">
      <dgm:prSet/>
      <dgm:spPr/>
      <dgm:t>
        <a:bodyPr/>
        <a:lstStyle/>
        <a:p>
          <a:endParaRPr lang="de-DE"/>
        </a:p>
      </dgm:t>
    </dgm:pt>
    <dgm:pt modelId="{38037B2C-CEF3-4FF5-A4FF-A420CCB1ADDB}" type="sibTrans" cxnId="{80F0D117-1023-4901-AC67-DCF8A24D0750}">
      <dgm:prSet/>
      <dgm:spPr/>
      <dgm:t>
        <a:bodyPr/>
        <a:lstStyle/>
        <a:p>
          <a:endParaRPr lang="de-DE"/>
        </a:p>
      </dgm:t>
    </dgm:pt>
    <dgm:pt modelId="{1E0B8A26-2641-4AE9-8E2B-BAB20424FE19}">
      <dgm:prSet phldrT="[Text]" custT="1"/>
      <dgm:spPr/>
      <dgm:t>
        <a:bodyPr/>
        <a:lstStyle/>
        <a:p>
          <a:r>
            <a:rPr lang="de-DE" sz="2000" dirty="0"/>
            <a:t>Gewinnung und Aufbereitung betrieblicher Informationen</a:t>
          </a:r>
        </a:p>
      </dgm:t>
    </dgm:pt>
    <dgm:pt modelId="{991CF113-4003-4FBE-A4A7-0BDE4ED89963}" type="parTrans" cxnId="{A63BEAE6-F4A8-4224-BBEA-193D13C14D79}">
      <dgm:prSet/>
      <dgm:spPr/>
      <dgm:t>
        <a:bodyPr/>
        <a:lstStyle/>
        <a:p>
          <a:endParaRPr lang="de-DE"/>
        </a:p>
      </dgm:t>
    </dgm:pt>
    <dgm:pt modelId="{3CF3D618-7388-49FB-A381-06AF95A7D4B2}" type="sibTrans" cxnId="{A63BEAE6-F4A8-4224-BBEA-193D13C14D79}">
      <dgm:prSet/>
      <dgm:spPr/>
      <dgm:t>
        <a:bodyPr/>
        <a:lstStyle/>
        <a:p>
          <a:endParaRPr lang="de-DE"/>
        </a:p>
      </dgm:t>
    </dgm:pt>
    <dgm:pt modelId="{AFADFA3E-6DE3-429C-875A-2B344320786B}">
      <dgm:prSet phldrT="[Text]"/>
      <dgm:spPr/>
      <dgm:t>
        <a:bodyPr/>
        <a:lstStyle/>
        <a:p>
          <a:endParaRPr lang="de-DE" dirty="0"/>
        </a:p>
      </dgm:t>
    </dgm:pt>
    <dgm:pt modelId="{559050C0-E588-4A61-B756-89BC21C78D55}" type="parTrans" cxnId="{C8500419-3827-46FD-92A8-E9CA0A26F1F2}">
      <dgm:prSet/>
      <dgm:spPr/>
      <dgm:t>
        <a:bodyPr/>
        <a:lstStyle/>
        <a:p>
          <a:endParaRPr lang="de-DE"/>
        </a:p>
      </dgm:t>
    </dgm:pt>
    <dgm:pt modelId="{555D85E8-C6D7-4B88-B8E1-0AD63A19AAD3}" type="sibTrans" cxnId="{C8500419-3827-46FD-92A8-E9CA0A26F1F2}">
      <dgm:prSet/>
      <dgm:spPr/>
      <dgm:t>
        <a:bodyPr/>
        <a:lstStyle/>
        <a:p>
          <a:endParaRPr lang="de-DE"/>
        </a:p>
      </dgm:t>
    </dgm:pt>
    <dgm:pt modelId="{2E7D857F-5338-4AEF-BCB3-39EC4F76A3A4}">
      <dgm:prSet phldrT="[Text]" custT="1"/>
      <dgm:spPr/>
      <dgm:t>
        <a:bodyPr/>
        <a:lstStyle/>
        <a:p>
          <a:r>
            <a:rPr lang="de-DE" sz="2000" dirty="0"/>
            <a:t>DV-gestützte Auskunftssysteme</a:t>
          </a:r>
        </a:p>
      </dgm:t>
    </dgm:pt>
    <dgm:pt modelId="{A204514D-2546-403B-B692-25B644CD8D7E}" type="parTrans" cxnId="{2E55E26D-A592-4575-8C8F-6201FD2D62CB}">
      <dgm:prSet/>
      <dgm:spPr/>
      <dgm:t>
        <a:bodyPr/>
        <a:lstStyle/>
        <a:p>
          <a:endParaRPr lang="de-DE"/>
        </a:p>
      </dgm:t>
    </dgm:pt>
    <dgm:pt modelId="{12E37233-898E-4149-9DDC-41AC1D3C8AC2}" type="sibTrans" cxnId="{2E55E26D-A592-4575-8C8F-6201FD2D62CB}">
      <dgm:prSet/>
      <dgm:spPr/>
      <dgm:t>
        <a:bodyPr/>
        <a:lstStyle/>
        <a:p>
          <a:endParaRPr lang="de-DE"/>
        </a:p>
      </dgm:t>
    </dgm:pt>
    <dgm:pt modelId="{3DD65109-F77A-4138-B142-849DAB6A64AA}">
      <dgm:prSet phldrT="[Text]" custT="1"/>
      <dgm:spPr/>
      <dgm:t>
        <a:bodyPr/>
        <a:lstStyle/>
        <a:p>
          <a:r>
            <a:rPr lang="de-DE" sz="2000" dirty="0"/>
            <a:t>Kommunikation und Präsentation</a:t>
          </a:r>
        </a:p>
      </dgm:t>
    </dgm:pt>
    <dgm:pt modelId="{6E9439DA-EE82-4308-90EF-02B416FE9AAC}" type="parTrans" cxnId="{6811E92D-4A4C-454F-8695-4ABD70103047}">
      <dgm:prSet/>
      <dgm:spPr/>
      <dgm:t>
        <a:bodyPr/>
        <a:lstStyle/>
        <a:p>
          <a:endParaRPr lang="de-DE"/>
        </a:p>
      </dgm:t>
    </dgm:pt>
    <dgm:pt modelId="{B15DADE0-54C1-418E-B0AA-B3A791B55BCE}" type="sibTrans" cxnId="{6811E92D-4A4C-454F-8695-4ABD70103047}">
      <dgm:prSet/>
      <dgm:spPr/>
      <dgm:t>
        <a:bodyPr/>
        <a:lstStyle/>
        <a:p>
          <a:endParaRPr lang="de-DE"/>
        </a:p>
      </dgm:t>
    </dgm:pt>
    <dgm:pt modelId="{90AC6931-AE4F-4477-92E2-44AA247D678D}">
      <dgm:prSet phldrT="[Text]" custT="1"/>
      <dgm:spPr/>
      <dgm:t>
        <a:bodyPr/>
        <a:lstStyle/>
        <a:p>
          <a:r>
            <a:rPr lang="de-DE" sz="2000" dirty="0"/>
            <a:t>Büromanagement</a:t>
          </a:r>
        </a:p>
      </dgm:t>
    </dgm:pt>
    <dgm:pt modelId="{359E268B-87FE-44B4-8C5C-2FEA505DC27D}" type="parTrans" cxnId="{6521EE82-0654-49C0-8960-7E9A97CA7121}">
      <dgm:prSet/>
      <dgm:spPr/>
      <dgm:t>
        <a:bodyPr/>
        <a:lstStyle/>
        <a:p>
          <a:endParaRPr lang="de-DE"/>
        </a:p>
      </dgm:t>
    </dgm:pt>
    <dgm:pt modelId="{AAA51387-F18D-4E52-A0BE-687F21B2A695}" type="sibTrans" cxnId="{6521EE82-0654-49C0-8960-7E9A97CA7121}">
      <dgm:prSet/>
      <dgm:spPr/>
      <dgm:t>
        <a:bodyPr/>
        <a:lstStyle/>
        <a:p>
          <a:endParaRPr lang="de-DE"/>
        </a:p>
      </dgm:t>
    </dgm:pt>
    <dgm:pt modelId="{E4291845-6EF1-4166-845B-3D7ADFE7C973}" type="pres">
      <dgm:prSet presAssocID="{55CB5E8E-8955-486B-AD2E-30799A36E8FB}" presName="layout" presStyleCnt="0">
        <dgm:presLayoutVars>
          <dgm:chMax/>
          <dgm:chPref/>
          <dgm:dir/>
          <dgm:resizeHandles/>
        </dgm:presLayoutVars>
      </dgm:prSet>
      <dgm:spPr/>
    </dgm:pt>
    <dgm:pt modelId="{0FF57638-E9FB-4D28-9AF6-F2EEFDE3BF37}" type="pres">
      <dgm:prSet presAssocID="{56E7D9AC-849A-4CDC-97AE-288543F8BC7D}" presName="root" presStyleCnt="0">
        <dgm:presLayoutVars>
          <dgm:chMax/>
          <dgm:chPref/>
        </dgm:presLayoutVars>
      </dgm:prSet>
      <dgm:spPr/>
    </dgm:pt>
    <dgm:pt modelId="{C9F7608B-AE74-4DAE-BE90-29D4290C5606}" type="pres">
      <dgm:prSet presAssocID="{56E7D9AC-849A-4CDC-97AE-288543F8BC7D}" presName="rootComposite" presStyleCnt="0">
        <dgm:presLayoutVars/>
      </dgm:prSet>
      <dgm:spPr/>
    </dgm:pt>
    <dgm:pt modelId="{9C1363BB-43C3-40F1-986F-A56531D55F1F}" type="pres">
      <dgm:prSet presAssocID="{56E7D9AC-849A-4CDC-97AE-288543F8BC7D}" presName="ParentAccent" presStyleLbl="alignNode1" presStyleIdx="0" presStyleCnt="2"/>
      <dgm:spPr>
        <a:solidFill>
          <a:srgbClr val="0033CC"/>
        </a:solidFill>
      </dgm:spPr>
    </dgm:pt>
    <dgm:pt modelId="{82E6F5E1-6B07-46F1-9CE5-C74A7C0F80B5}" type="pres">
      <dgm:prSet presAssocID="{56E7D9AC-849A-4CDC-97AE-288543F8BC7D}" presName="ParentSmallAccent" presStyleLbl="fgAcc1" presStyleIdx="0" presStyleCnt="2"/>
      <dgm:spPr/>
    </dgm:pt>
    <dgm:pt modelId="{1F1063CD-558C-4F50-B5C8-96051872F1FA}" type="pres">
      <dgm:prSet presAssocID="{56E7D9AC-849A-4CDC-97AE-288543F8BC7D}" presName="Parent" presStyleLbl="revTx" presStyleIdx="0" presStyleCnt="8">
        <dgm:presLayoutVars>
          <dgm:chMax/>
          <dgm:chPref val="4"/>
          <dgm:bulletEnabled val="1"/>
        </dgm:presLayoutVars>
      </dgm:prSet>
      <dgm:spPr/>
    </dgm:pt>
    <dgm:pt modelId="{9207E7F2-DEAB-4BCF-922D-1F7D338622CC}" type="pres">
      <dgm:prSet presAssocID="{56E7D9AC-849A-4CDC-97AE-288543F8BC7D}" presName="childShape" presStyleCnt="0">
        <dgm:presLayoutVars>
          <dgm:chMax val="0"/>
          <dgm:chPref val="0"/>
        </dgm:presLayoutVars>
      </dgm:prSet>
      <dgm:spPr/>
    </dgm:pt>
    <dgm:pt modelId="{57AC530B-4EBD-4C10-ACFD-233523B39CB9}" type="pres">
      <dgm:prSet presAssocID="{536ACD51-125E-4F51-8191-E3F516DF051B}" presName="childComposite" presStyleCnt="0">
        <dgm:presLayoutVars>
          <dgm:chMax val="0"/>
          <dgm:chPref val="0"/>
        </dgm:presLayoutVars>
      </dgm:prSet>
      <dgm:spPr/>
    </dgm:pt>
    <dgm:pt modelId="{6A093776-D37B-4D3D-9E71-6CD099522A37}" type="pres">
      <dgm:prSet presAssocID="{536ACD51-125E-4F51-8191-E3F516DF051B}" presName="ChildAccent" presStyleLbl="solidFgAcc1" presStyleIdx="0" presStyleCnt="6"/>
      <dgm:spPr>
        <a:ln>
          <a:solidFill>
            <a:srgbClr val="0033CC"/>
          </a:solidFill>
        </a:ln>
      </dgm:spPr>
    </dgm:pt>
    <dgm:pt modelId="{79AD9278-9242-423F-B40C-AE98933E9DDF}" type="pres">
      <dgm:prSet presAssocID="{536ACD51-125E-4F51-8191-E3F516DF051B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340067F1-C657-4AF1-8CC0-B87D41480275}" type="pres">
      <dgm:prSet presAssocID="{67B6C5EB-06BA-46FE-982A-446073EA2A23}" presName="childComposite" presStyleCnt="0">
        <dgm:presLayoutVars>
          <dgm:chMax val="0"/>
          <dgm:chPref val="0"/>
        </dgm:presLayoutVars>
      </dgm:prSet>
      <dgm:spPr/>
    </dgm:pt>
    <dgm:pt modelId="{175CDB98-3EAC-4F3A-9278-BBAA72FFB14C}" type="pres">
      <dgm:prSet presAssocID="{67B6C5EB-06BA-46FE-982A-446073EA2A23}" presName="ChildAccent" presStyleLbl="solidFgAcc1" presStyleIdx="1" presStyleCnt="6"/>
      <dgm:spPr>
        <a:ln>
          <a:solidFill>
            <a:srgbClr val="0033CC"/>
          </a:solidFill>
        </a:ln>
      </dgm:spPr>
    </dgm:pt>
    <dgm:pt modelId="{86D4B890-6665-4D57-9903-53A2289090BD}" type="pres">
      <dgm:prSet presAssocID="{67B6C5EB-06BA-46FE-982A-446073EA2A23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920E3CF2-BDC6-49EC-9F5D-EAB10B1AEEE0}" type="pres">
      <dgm:prSet presAssocID="{1E0B8A26-2641-4AE9-8E2B-BAB20424FE19}" presName="childComposite" presStyleCnt="0">
        <dgm:presLayoutVars>
          <dgm:chMax val="0"/>
          <dgm:chPref val="0"/>
        </dgm:presLayoutVars>
      </dgm:prSet>
      <dgm:spPr/>
    </dgm:pt>
    <dgm:pt modelId="{F7436981-E8E4-463B-B28E-B178DA7C3072}" type="pres">
      <dgm:prSet presAssocID="{1E0B8A26-2641-4AE9-8E2B-BAB20424FE19}" presName="ChildAccent" presStyleLbl="solidFgAcc1" presStyleIdx="2" presStyleCnt="6"/>
      <dgm:spPr>
        <a:ln>
          <a:solidFill>
            <a:srgbClr val="0033CC"/>
          </a:solidFill>
        </a:ln>
      </dgm:spPr>
    </dgm:pt>
    <dgm:pt modelId="{32F37F61-066D-4723-A4CD-248BDE08ADD8}" type="pres">
      <dgm:prSet presAssocID="{1E0B8A26-2641-4AE9-8E2B-BAB20424FE19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4C4B2792-90B0-4DDD-9145-9D71F3454902}" type="pres">
      <dgm:prSet presAssocID="{AFADFA3E-6DE3-429C-875A-2B344320786B}" presName="root" presStyleCnt="0">
        <dgm:presLayoutVars>
          <dgm:chMax/>
          <dgm:chPref/>
        </dgm:presLayoutVars>
      </dgm:prSet>
      <dgm:spPr/>
    </dgm:pt>
    <dgm:pt modelId="{61259FE8-FD31-4FED-AC4E-89210B230A31}" type="pres">
      <dgm:prSet presAssocID="{AFADFA3E-6DE3-429C-875A-2B344320786B}" presName="rootComposite" presStyleCnt="0">
        <dgm:presLayoutVars/>
      </dgm:prSet>
      <dgm:spPr/>
    </dgm:pt>
    <dgm:pt modelId="{F262230C-F43B-420A-A8D3-4DCE91761DA4}" type="pres">
      <dgm:prSet presAssocID="{AFADFA3E-6DE3-429C-875A-2B344320786B}" presName="ParentAccent" presStyleLbl="alignNode1" presStyleIdx="1" presStyleCnt="2"/>
      <dgm:spPr>
        <a:solidFill>
          <a:srgbClr val="0033CC"/>
        </a:solidFill>
      </dgm:spPr>
    </dgm:pt>
    <dgm:pt modelId="{9ED20A5B-8DBE-4741-9CEC-20F5FB69F7D2}" type="pres">
      <dgm:prSet presAssocID="{AFADFA3E-6DE3-429C-875A-2B344320786B}" presName="ParentSmallAccent" presStyleLbl="fgAcc1" presStyleIdx="1" presStyleCnt="2"/>
      <dgm:spPr/>
    </dgm:pt>
    <dgm:pt modelId="{8CC3A7E9-D100-4A5E-8B2A-1B29DA46F34C}" type="pres">
      <dgm:prSet presAssocID="{AFADFA3E-6DE3-429C-875A-2B344320786B}" presName="Parent" presStyleLbl="revTx" presStyleIdx="4" presStyleCnt="8">
        <dgm:presLayoutVars>
          <dgm:chMax/>
          <dgm:chPref val="4"/>
          <dgm:bulletEnabled val="1"/>
        </dgm:presLayoutVars>
      </dgm:prSet>
      <dgm:spPr/>
    </dgm:pt>
    <dgm:pt modelId="{71FEE6FA-186A-43E6-B0DF-64C19A41B9E5}" type="pres">
      <dgm:prSet presAssocID="{AFADFA3E-6DE3-429C-875A-2B344320786B}" presName="childShape" presStyleCnt="0">
        <dgm:presLayoutVars>
          <dgm:chMax val="0"/>
          <dgm:chPref val="0"/>
        </dgm:presLayoutVars>
      </dgm:prSet>
      <dgm:spPr/>
    </dgm:pt>
    <dgm:pt modelId="{45E9EA7B-D7A3-4DE5-A472-9CA263242AE5}" type="pres">
      <dgm:prSet presAssocID="{2E7D857F-5338-4AEF-BCB3-39EC4F76A3A4}" presName="childComposite" presStyleCnt="0">
        <dgm:presLayoutVars>
          <dgm:chMax val="0"/>
          <dgm:chPref val="0"/>
        </dgm:presLayoutVars>
      </dgm:prSet>
      <dgm:spPr/>
    </dgm:pt>
    <dgm:pt modelId="{4F4885DE-C3E8-47B0-BB48-E8F81C0D0BB9}" type="pres">
      <dgm:prSet presAssocID="{2E7D857F-5338-4AEF-BCB3-39EC4F76A3A4}" presName="ChildAccent" presStyleLbl="solidFgAcc1" presStyleIdx="3" presStyleCnt="6"/>
      <dgm:spPr>
        <a:ln>
          <a:solidFill>
            <a:srgbClr val="0033CC"/>
          </a:solidFill>
        </a:ln>
      </dgm:spPr>
    </dgm:pt>
    <dgm:pt modelId="{435650D0-EA72-42EA-B6F1-B2F78AFA6E51}" type="pres">
      <dgm:prSet presAssocID="{2E7D857F-5338-4AEF-BCB3-39EC4F76A3A4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1E646185-E0E7-4DE4-8171-2FCA4D455BAB}" type="pres">
      <dgm:prSet presAssocID="{3DD65109-F77A-4138-B142-849DAB6A64AA}" presName="childComposite" presStyleCnt="0">
        <dgm:presLayoutVars>
          <dgm:chMax val="0"/>
          <dgm:chPref val="0"/>
        </dgm:presLayoutVars>
      </dgm:prSet>
      <dgm:spPr/>
    </dgm:pt>
    <dgm:pt modelId="{2AEA5C3B-1B11-40BB-9494-8E860023DC24}" type="pres">
      <dgm:prSet presAssocID="{3DD65109-F77A-4138-B142-849DAB6A64AA}" presName="ChildAccent" presStyleLbl="solidFgAcc1" presStyleIdx="4" presStyleCnt="6"/>
      <dgm:spPr>
        <a:ln>
          <a:solidFill>
            <a:srgbClr val="0033CC"/>
          </a:solidFill>
        </a:ln>
      </dgm:spPr>
    </dgm:pt>
    <dgm:pt modelId="{501E7E01-A93D-43AD-AF82-7948DD2DDE91}" type="pres">
      <dgm:prSet presAssocID="{3DD65109-F77A-4138-B142-849DAB6A64AA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ABF278D5-95FC-4591-970C-C60315677D7B}" type="pres">
      <dgm:prSet presAssocID="{90AC6931-AE4F-4477-92E2-44AA247D678D}" presName="childComposite" presStyleCnt="0">
        <dgm:presLayoutVars>
          <dgm:chMax val="0"/>
          <dgm:chPref val="0"/>
        </dgm:presLayoutVars>
      </dgm:prSet>
      <dgm:spPr/>
    </dgm:pt>
    <dgm:pt modelId="{B29100CC-F363-4CCD-BA4F-CBF8AA73F82F}" type="pres">
      <dgm:prSet presAssocID="{90AC6931-AE4F-4477-92E2-44AA247D678D}" presName="ChildAccent" presStyleLbl="solidFgAcc1" presStyleIdx="5" presStyleCnt="6"/>
      <dgm:spPr>
        <a:ln>
          <a:solidFill>
            <a:srgbClr val="0033CC"/>
          </a:solidFill>
        </a:ln>
      </dgm:spPr>
    </dgm:pt>
    <dgm:pt modelId="{BCF680B1-D5B0-441C-8750-2432B2624974}" type="pres">
      <dgm:prSet presAssocID="{90AC6931-AE4F-4477-92E2-44AA247D678D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18476509-6C75-47BB-B96C-0EC25F875BC8}" type="presOf" srcId="{3DD65109-F77A-4138-B142-849DAB6A64AA}" destId="{501E7E01-A93D-43AD-AF82-7948DD2DDE91}" srcOrd="0" destOrd="0" presId="urn:microsoft.com/office/officeart/2008/layout/SquareAccentList"/>
    <dgm:cxn modelId="{9A6A390A-DF99-4C94-8915-5AD0AE082D92}" srcId="{56E7D9AC-849A-4CDC-97AE-288543F8BC7D}" destId="{536ACD51-125E-4F51-8191-E3F516DF051B}" srcOrd="0" destOrd="0" parTransId="{1E224BBC-269C-4F37-839B-4ABB86F95282}" sibTransId="{439257D6-59B8-49F7-B45D-EC5B2AE6E4EC}"/>
    <dgm:cxn modelId="{80F0D117-1023-4901-AC67-DCF8A24D0750}" srcId="{56E7D9AC-849A-4CDC-97AE-288543F8BC7D}" destId="{67B6C5EB-06BA-46FE-982A-446073EA2A23}" srcOrd="1" destOrd="0" parTransId="{D22A8A79-D3EB-44BF-B1C2-40293BA03BBE}" sibTransId="{38037B2C-CEF3-4FF5-A4FF-A420CCB1ADDB}"/>
    <dgm:cxn modelId="{C8500419-3827-46FD-92A8-E9CA0A26F1F2}" srcId="{55CB5E8E-8955-486B-AD2E-30799A36E8FB}" destId="{AFADFA3E-6DE3-429C-875A-2B344320786B}" srcOrd="1" destOrd="0" parTransId="{559050C0-E588-4A61-B756-89BC21C78D55}" sibTransId="{555D85E8-C6D7-4B88-B8E1-0AD63A19AAD3}"/>
    <dgm:cxn modelId="{6811E92D-4A4C-454F-8695-4ABD70103047}" srcId="{AFADFA3E-6DE3-429C-875A-2B344320786B}" destId="{3DD65109-F77A-4138-B142-849DAB6A64AA}" srcOrd="1" destOrd="0" parTransId="{6E9439DA-EE82-4308-90EF-02B416FE9AAC}" sibTransId="{B15DADE0-54C1-418E-B0AA-B3A791B55BCE}"/>
    <dgm:cxn modelId="{57DC7138-6150-4492-BC63-E2E639C31F14}" type="presOf" srcId="{536ACD51-125E-4F51-8191-E3F516DF051B}" destId="{79AD9278-9242-423F-B40C-AE98933E9DDF}" srcOrd="0" destOrd="0" presId="urn:microsoft.com/office/officeart/2008/layout/SquareAccentList"/>
    <dgm:cxn modelId="{1DFB473E-B760-4DF4-A67C-942C9A27BFD6}" srcId="{55CB5E8E-8955-486B-AD2E-30799A36E8FB}" destId="{56E7D9AC-849A-4CDC-97AE-288543F8BC7D}" srcOrd="0" destOrd="0" parTransId="{F42F65B7-A8C3-40D6-A16C-A95A93FA513E}" sibTransId="{A8EB135B-B37B-4858-BEC1-E1C37176959D}"/>
    <dgm:cxn modelId="{2E55E26D-A592-4575-8C8F-6201FD2D62CB}" srcId="{AFADFA3E-6DE3-429C-875A-2B344320786B}" destId="{2E7D857F-5338-4AEF-BCB3-39EC4F76A3A4}" srcOrd="0" destOrd="0" parTransId="{A204514D-2546-403B-B692-25B644CD8D7E}" sibTransId="{12E37233-898E-4149-9DDC-41AC1D3C8AC2}"/>
    <dgm:cxn modelId="{5CC0BF4E-B51D-4BDF-BB67-83BA3EA37344}" type="presOf" srcId="{55CB5E8E-8955-486B-AD2E-30799A36E8FB}" destId="{E4291845-6EF1-4166-845B-3D7ADFE7C973}" srcOrd="0" destOrd="0" presId="urn:microsoft.com/office/officeart/2008/layout/SquareAccentList"/>
    <dgm:cxn modelId="{A22FB977-9547-44FC-AEA0-4F857233673D}" type="presOf" srcId="{90AC6931-AE4F-4477-92E2-44AA247D678D}" destId="{BCF680B1-D5B0-441C-8750-2432B2624974}" srcOrd="0" destOrd="0" presId="urn:microsoft.com/office/officeart/2008/layout/SquareAccentList"/>
    <dgm:cxn modelId="{2386FE5A-A1C4-43F6-B113-ED17729E67C1}" type="presOf" srcId="{1E0B8A26-2641-4AE9-8E2B-BAB20424FE19}" destId="{32F37F61-066D-4723-A4CD-248BDE08ADD8}" srcOrd="0" destOrd="0" presId="urn:microsoft.com/office/officeart/2008/layout/SquareAccentList"/>
    <dgm:cxn modelId="{6521EE82-0654-49C0-8960-7E9A97CA7121}" srcId="{AFADFA3E-6DE3-429C-875A-2B344320786B}" destId="{90AC6931-AE4F-4477-92E2-44AA247D678D}" srcOrd="2" destOrd="0" parTransId="{359E268B-87FE-44B4-8C5C-2FEA505DC27D}" sibTransId="{AAA51387-F18D-4E52-A0BE-687F21B2A695}"/>
    <dgm:cxn modelId="{707EBF84-A146-4FD1-9C26-FCEF65B6620D}" type="presOf" srcId="{56E7D9AC-849A-4CDC-97AE-288543F8BC7D}" destId="{1F1063CD-558C-4F50-B5C8-96051872F1FA}" srcOrd="0" destOrd="0" presId="urn:microsoft.com/office/officeart/2008/layout/SquareAccentList"/>
    <dgm:cxn modelId="{26533A88-235E-4A31-988A-BA9892B87E55}" type="presOf" srcId="{67B6C5EB-06BA-46FE-982A-446073EA2A23}" destId="{86D4B890-6665-4D57-9903-53A2289090BD}" srcOrd="0" destOrd="0" presId="urn:microsoft.com/office/officeart/2008/layout/SquareAccentList"/>
    <dgm:cxn modelId="{CF016C96-4779-43AB-A2A7-FF036C6804B2}" type="presOf" srcId="{AFADFA3E-6DE3-429C-875A-2B344320786B}" destId="{8CC3A7E9-D100-4A5E-8B2A-1B29DA46F34C}" srcOrd="0" destOrd="0" presId="urn:microsoft.com/office/officeart/2008/layout/SquareAccentList"/>
    <dgm:cxn modelId="{A63BEAE6-F4A8-4224-BBEA-193D13C14D79}" srcId="{56E7D9AC-849A-4CDC-97AE-288543F8BC7D}" destId="{1E0B8A26-2641-4AE9-8E2B-BAB20424FE19}" srcOrd="2" destOrd="0" parTransId="{991CF113-4003-4FBE-A4A7-0BDE4ED89963}" sibTransId="{3CF3D618-7388-49FB-A381-06AF95A7D4B2}"/>
    <dgm:cxn modelId="{0D5964F1-1EE7-4AE2-B705-9C38A4CF9ED1}" type="presOf" srcId="{2E7D857F-5338-4AEF-BCB3-39EC4F76A3A4}" destId="{435650D0-EA72-42EA-B6F1-B2F78AFA6E51}" srcOrd="0" destOrd="0" presId="urn:microsoft.com/office/officeart/2008/layout/SquareAccentList"/>
    <dgm:cxn modelId="{C6C9B5C6-4D80-4476-A6D1-19E4B2BDD803}" type="presParOf" srcId="{E4291845-6EF1-4166-845B-3D7ADFE7C973}" destId="{0FF57638-E9FB-4D28-9AF6-F2EEFDE3BF37}" srcOrd="0" destOrd="0" presId="urn:microsoft.com/office/officeart/2008/layout/SquareAccentList"/>
    <dgm:cxn modelId="{F05C37C5-FBBE-462A-AE6B-8E8BFD2ECA0D}" type="presParOf" srcId="{0FF57638-E9FB-4D28-9AF6-F2EEFDE3BF37}" destId="{C9F7608B-AE74-4DAE-BE90-29D4290C5606}" srcOrd="0" destOrd="0" presId="urn:microsoft.com/office/officeart/2008/layout/SquareAccentList"/>
    <dgm:cxn modelId="{4E0656CC-E4F7-4571-BE79-66217113C410}" type="presParOf" srcId="{C9F7608B-AE74-4DAE-BE90-29D4290C5606}" destId="{9C1363BB-43C3-40F1-986F-A56531D55F1F}" srcOrd="0" destOrd="0" presId="urn:microsoft.com/office/officeart/2008/layout/SquareAccentList"/>
    <dgm:cxn modelId="{E2EB650D-57AF-4306-A326-F979982159E1}" type="presParOf" srcId="{C9F7608B-AE74-4DAE-BE90-29D4290C5606}" destId="{82E6F5E1-6B07-46F1-9CE5-C74A7C0F80B5}" srcOrd="1" destOrd="0" presId="urn:microsoft.com/office/officeart/2008/layout/SquareAccentList"/>
    <dgm:cxn modelId="{396E4703-96EE-42BF-834C-B4A60D0A1FF9}" type="presParOf" srcId="{C9F7608B-AE74-4DAE-BE90-29D4290C5606}" destId="{1F1063CD-558C-4F50-B5C8-96051872F1FA}" srcOrd="2" destOrd="0" presId="urn:microsoft.com/office/officeart/2008/layout/SquareAccentList"/>
    <dgm:cxn modelId="{7F341914-151F-46C3-AC74-16DE04065665}" type="presParOf" srcId="{0FF57638-E9FB-4D28-9AF6-F2EEFDE3BF37}" destId="{9207E7F2-DEAB-4BCF-922D-1F7D338622CC}" srcOrd="1" destOrd="0" presId="urn:microsoft.com/office/officeart/2008/layout/SquareAccentList"/>
    <dgm:cxn modelId="{704CE942-827F-47AB-9C87-A29499EF5D49}" type="presParOf" srcId="{9207E7F2-DEAB-4BCF-922D-1F7D338622CC}" destId="{57AC530B-4EBD-4C10-ACFD-233523B39CB9}" srcOrd="0" destOrd="0" presId="urn:microsoft.com/office/officeart/2008/layout/SquareAccentList"/>
    <dgm:cxn modelId="{BEA90B0F-F5BD-4BD9-8172-1213FFCD3E8D}" type="presParOf" srcId="{57AC530B-4EBD-4C10-ACFD-233523B39CB9}" destId="{6A093776-D37B-4D3D-9E71-6CD099522A37}" srcOrd="0" destOrd="0" presId="urn:microsoft.com/office/officeart/2008/layout/SquareAccentList"/>
    <dgm:cxn modelId="{EB3A70D7-98CD-4119-BF67-6CC8019D1E29}" type="presParOf" srcId="{57AC530B-4EBD-4C10-ACFD-233523B39CB9}" destId="{79AD9278-9242-423F-B40C-AE98933E9DDF}" srcOrd="1" destOrd="0" presId="urn:microsoft.com/office/officeart/2008/layout/SquareAccentList"/>
    <dgm:cxn modelId="{9B3C6ADA-28A3-406B-BB58-885E11D68E62}" type="presParOf" srcId="{9207E7F2-DEAB-4BCF-922D-1F7D338622CC}" destId="{340067F1-C657-4AF1-8CC0-B87D41480275}" srcOrd="1" destOrd="0" presId="urn:microsoft.com/office/officeart/2008/layout/SquareAccentList"/>
    <dgm:cxn modelId="{91358E93-4449-4262-8825-39B866136C58}" type="presParOf" srcId="{340067F1-C657-4AF1-8CC0-B87D41480275}" destId="{175CDB98-3EAC-4F3A-9278-BBAA72FFB14C}" srcOrd="0" destOrd="0" presId="urn:microsoft.com/office/officeart/2008/layout/SquareAccentList"/>
    <dgm:cxn modelId="{9B302ABD-AE4A-4C16-817A-1D78334921E5}" type="presParOf" srcId="{340067F1-C657-4AF1-8CC0-B87D41480275}" destId="{86D4B890-6665-4D57-9903-53A2289090BD}" srcOrd="1" destOrd="0" presId="urn:microsoft.com/office/officeart/2008/layout/SquareAccentList"/>
    <dgm:cxn modelId="{749493F2-F74F-4CD1-A31E-595378B7564E}" type="presParOf" srcId="{9207E7F2-DEAB-4BCF-922D-1F7D338622CC}" destId="{920E3CF2-BDC6-49EC-9F5D-EAB10B1AEEE0}" srcOrd="2" destOrd="0" presId="urn:microsoft.com/office/officeart/2008/layout/SquareAccentList"/>
    <dgm:cxn modelId="{2CC31E84-4928-4D7B-B2DA-31F0C272A909}" type="presParOf" srcId="{920E3CF2-BDC6-49EC-9F5D-EAB10B1AEEE0}" destId="{F7436981-E8E4-463B-B28E-B178DA7C3072}" srcOrd="0" destOrd="0" presId="urn:microsoft.com/office/officeart/2008/layout/SquareAccentList"/>
    <dgm:cxn modelId="{916210B8-6441-43E5-8A4A-9885B5E25F97}" type="presParOf" srcId="{920E3CF2-BDC6-49EC-9F5D-EAB10B1AEEE0}" destId="{32F37F61-066D-4723-A4CD-248BDE08ADD8}" srcOrd="1" destOrd="0" presId="urn:microsoft.com/office/officeart/2008/layout/SquareAccentList"/>
    <dgm:cxn modelId="{25A41275-14A1-438B-9101-FD30091548B9}" type="presParOf" srcId="{E4291845-6EF1-4166-845B-3D7ADFE7C973}" destId="{4C4B2792-90B0-4DDD-9145-9D71F3454902}" srcOrd="1" destOrd="0" presId="urn:microsoft.com/office/officeart/2008/layout/SquareAccentList"/>
    <dgm:cxn modelId="{A98CB40D-A92F-4EC3-8826-7FE5EA22A9E1}" type="presParOf" srcId="{4C4B2792-90B0-4DDD-9145-9D71F3454902}" destId="{61259FE8-FD31-4FED-AC4E-89210B230A31}" srcOrd="0" destOrd="0" presId="urn:microsoft.com/office/officeart/2008/layout/SquareAccentList"/>
    <dgm:cxn modelId="{5DC2B400-D395-4D39-A067-79D21E9F0B44}" type="presParOf" srcId="{61259FE8-FD31-4FED-AC4E-89210B230A31}" destId="{F262230C-F43B-420A-A8D3-4DCE91761DA4}" srcOrd="0" destOrd="0" presId="urn:microsoft.com/office/officeart/2008/layout/SquareAccentList"/>
    <dgm:cxn modelId="{513C228B-8A50-47F7-BDBC-0BAD90E5AE82}" type="presParOf" srcId="{61259FE8-FD31-4FED-AC4E-89210B230A31}" destId="{9ED20A5B-8DBE-4741-9CEC-20F5FB69F7D2}" srcOrd="1" destOrd="0" presId="urn:microsoft.com/office/officeart/2008/layout/SquareAccentList"/>
    <dgm:cxn modelId="{011A72B3-F321-401C-A458-2E568ACC8ECE}" type="presParOf" srcId="{61259FE8-FD31-4FED-AC4E-89210B230A31}" destId="{8CC3A7E9-D100-4A5E-8B2A-1B29DA46F34C}" srcOrd="2" destOrd="0" presId="urn:microsoft.com/office/officeart/2008/layout/SquareAccentList"/>
    <dgm:cxn modelId="{BD5FEC51-D663-43B0-8B3C-02FC3E946C19}" type="presParOf" srcId="{4C4B2792-90B0-4DDD-9145-9D71F3454902}" destId="{71FEE6FA-186A-43E6-B0DF-64C19A41B9E5}" srcOrd="1" destOrd="0" presId="urn:microsoft.com/office/officeart/2008/layout/SquareAccentList"/>
    <dgm:cxn modelId="{765143EA-4214-475B-8C15-84B9C0A3ECD5}" type="presParOf" srcId="{71FEE6FA-186A-43E6-B0DF-64C19A41B9E5}" destId="{45E9EA7B-D7A3-4DE5-A472-9CA263242AE5}" srcOrd="0" destOrd="0" presId="urn:microsoft.com/office/officeart/2008/layout/SquareAccentList"/>
    <dgm:cxn modelId="{7E01309A-8498-4FF7-98BB-12FEE6992EA3}" type="presParOf" srcId="{45E9EA7B-D7A3-4DE5-A472-9CA263242AE5}" destId="{4F4885DE-C3E8-47B0-BB48-E8F81C0D0BB9}" srcOrd="0" destOrd="0" presId="urn:microsoft.com/office/officeart/2008/layout/SquareAccentList"/>
    <dgm:cxn modelId="{DF2DAF31-E0E7-4DA8-B693-25FF5788096C}" type="presParOf" srcId="{45E9EA7B-D7A3-4DE5-A472-9CA263242AE5}" destId="{435650D0-EA72-42EA-B6F1-B2F78AFA6E51}" srcOrd="1" destOrd="0" presId="urn:microsoft.com/office/officeart/2008/layout/SquareAccentList"/>
    <dgm:cxn modelId="{F2B71D99-454C-46F7-A113-54DB824CDF78}" type="presParOf" srcId="{71FEE6FA-186A-43E6-B0DF-64C19A41B9E5}" destId="{1E646185-E0E7-4DE4-8171-2FCA4D455BAB}" srcOrd="1" destOrd="0" presId="urn:microsoft.com/office/officeart/2008/layout/SquareAccentList"/>
    <dgm:cxn modelId="{60B04382-0D5D-41E2-B03B-CA86275156D7}" type="presParOf" srcId="{1E646185-E0E7-4DE4-8171-2FCA4D455BAB}" destId="{2AEA5C3B-1B11-40BB-9494-8E860023DC24}" srcOrd="0" destOrd="0" presId="urn:microsoft.com/office/officeart/2008/layout/SquareAccentList"/>
    <dgm:cxn modelId="{7132EF75-EA70-4FC1-BC8D-CD718FFA4FD5}" type="presParOf" srcId="{1E646185-E0E7-4DE4-8171-2FCA4D455BAB}" destId="{501E7E01-A93D-43AD-AF82-7948DD2DDE91}" srcOrd="1" destOrd="0" presId="urn:microsoft.com/office/officeart/2008/layout/SquareAccentList"/>
    <dgm:cxn modelId="{9BC532DB-BDE7-4276-9947-3093157C9B33}" type="presParOf" srcId="{71FEE6FA-186A-43E6-B0DF-64C19A41B9E5}" destId="{ABF278D5-95FC-4591-970C-C60315677D7B}" srcOrd="2" destOrd="0" presId="urn:microsoft.com/office/officeart/2008/layout/SquareAccentList"/>
    <dgm:cxn modelId="{E084C8A6-AD5D-42BB-8C85-9F78C9D93BAA}" type="presParOf" srcId="{ABF278D5-95FC-4591-970C-C60315677D7B}" destId="{B29100CC-F363-4CCD-BA4F-CBF8AA73F82F}" srcOrd="0" destOrd="0" presId="urn:microsoft.com/office/officeart/2008/layout/SquareAccentList"/>
    <dgm:cxn modelId="{6BBB5A04-BA95-4204-AC1C-FB7E3D09DE56}" type="presParOf" srcId="{ABF278D5-95FC-4591-970C-C60315677D7B}" destId="{BCF680B1-D5B0-441C-8750-2432B262497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CB5E8E-8955-486B-AD2E-30799A36E8F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6E7D9AC-849A-4CDC-97AE-288543F8BC7D}">
      <dgm:prSet phldrT="[Text]"/>
      <dgm:spPr/>
      <dgm:t>
        <a:bodyPr/>
        <a:lstStyle/>
        <a:p>
          <a:endParaRPr lang="de-DE" dirty="0"/>
        </a:p>
      </dgm:t>
    </dgm:pt>
    <dgm:pt modelId="{F42F65B7-A8C3-40D6-A16C-A95A93FA513E}" type="parTrans" cxnId="{1DFB473E-B760-4DF4-A67C-942C9A27BFD6}">
      <dgm:prSet/>
      <dgm:spPr/>
      <dgm:t>
        <a:bodyPr/>
        <a:lstStyle/>
        <a:p>
          <a:endParaRPr lang="de-DE"/>
        </a:p>
      </dgm:t>
    </dgm:pt>
    <dgm:pt modelId="{A8EB135B-B37B-4858-BEC1-E1C37176959D}" type="sibTrans" cxnId="{1DFB473E-B760-4DF4-A67C-942C9A27BFD6}">
      <dgm:prSet/>
      <dgm:spPr/>
      <dgm:t>
        <a:bodyPr/>
        <a:lstStyle/>
        <a:p>
          <a:endParaRPr lang="de-DE"/>
        </a:p>
      </dgm:t>
    </dgm:pt>
    <dgm:pt modelId="{536ACD51-125E-4F51-8191-E3F516DF051B}">
      <dgm:prSet phldrT="[Text]" custT="1"/>
      <dgm:spPr/>
      <dgm:t>
        <a:bodyPr/>
        <a:lstStyle/>
        <a:p>
          <a:r>
            <a:rPr lang="de-DE" sz="2000" dirty="0"/>
            <a:t>Kommunikation und Arbeitstechniken</a:t>
          </a:r>
        </a:p>
      </dgm:t>
    </dgm:pt>
    <dgm:pt modelId="{1E224BBC-269C-4F37-839B-4ABB86F95282}" type="parTrans" cxnId="{9A6A390A-DF99-4C94-8915-5AD0AE082D92}">
      <dgm:prSet/>
      <dgm:spPr/>
      <dgm:t>
        <a:bodyPr/>
        <a:lstStyle/>
        <a:p>
          <a:endParaRPr lang="de-DE"/>
        </a:p>
      </dgm:t>
    </dgm:pt>
    <dgm:pt modelId="{439257D6-59B8-49F7-B45D-EC5B2AE6E4EC}" type="sibTrans" cxnId="{9A6A390A-DF99-4C94-8915-5AD0AE082D92}">
      <dgm:prSet/>
      <dgm:spPr/>
      <dgm:t>
        <a:bodyPr/>
        <a:lstStyle/>
        <a:p>
          <a:endParaRPr lang="de-DE"/>
        </a:p>
      </dgm:t>
    </dgm:pt>
    <dgm:pt modelId="{67B6C5EB-06BA-46FE-982A-446073EA2A23}">
      <dgm:prSet phldrT="[Text]" custT="1"/>
      <dgm:spPr/>
      <dgm:t>
        <a:bodyPr/>
        <a:lstStyle/>
        <a:p>
          <a:r>
            <a:rPr lang="de-DE" sz="2000" dirty="0"/>
            <a:t>Volkswirtschaft und Wirtschaftspolitik</a:t>
          </a:r>
        </a:p>
      </dgm:t>
    </dgm:pt>
    <dgm:pt modelId="{D22A8A79-D3EB-44BF-B1C2-40293BA03BBE}" type="parTrans" cxnId="{80F0D117-1023-4901-AC67-DCF8A24D0750}">
      <dgm:prSet/>
      <dgm:spPr/>
      <dgm:t>
        <a:bodyPr/>
        <a:lstStyle/>
        <a:p>
          <a:endParaRPr lang="de-DE"/>
        </a:p>
      </dgm:t>
    </dgm:pt>
    <dgm:pt modelId="{38037B2C-CEF3-4FF5-A4FF-A420CCB1ADDB}" type="sibTrans" cxnId="{80F0D117-1023-4901-AC67-DCF8A24D0750}">
      <dgm:prSet/>
      <dgm:spPr/>
      <dgm:t>
        <a:bodyPr/>
        <a:lstStyle/>
        <a:p>
          <a:endParaRPr lang="de-DE"/>
        </a:p>
      </dgm:t>
    </dgm:pt>
    <dgm:pt modelId="{1E0B8A26-2641-4AE9-8E2B-BAB20424FE19}">
      <dgm:prSet phldrT="[Text]" custT="1"/>
      <dgm:spPr/>
      <dgm:t>
        <a:bodyPr/>
        <a:lstStyle/>
        <a:p>
          <a:r>
            <a:rPr lang="de-DE" sz="2000" dirty="0"/>
            <a:t>Unternehmensmanagement und Mitarbeiterführung</a:t>
          </a:r>
        </a:p>
      </dgm:t>
    </dgm:pt>
    <dgm:pt modelId="{991CF113-4003-4FBE-A4A7-0BDE4ED89963}" type="parTrans" cxnId="{A63BEAE6-F4A8-4224-BBEA-193D13C14D79}">
      <dgm:prSet/>
      <dgm:spPr/>
      <dgm:t>
        <a:bodyPr/>
        <a:lstStyle/>
        <a:p>
          <a:endParaRPr lang="de-DE"/>
        </a:p>
      </dgm:t>
    </dgm:pt>
    <dgm:pt modelId="{3CF3D618-7388-49FB-A381-06AF95A7D4B2}" type="sibTrans" cxnId="{A63BEAE6-F4A8-4224-BBEA-193D13C14D79}">
      <dgm:prSet/>
      <dgm:spPr/>
      <dgm:t>
        <a:bodyPr/>
        <a:lstStyle/>
        <a:p>
          <a:endParaRPr lang="de-DE"/>
        </a:p>
      </dgm:t>
    </dgm:pt>
    <dgm:pt modelId="{AFADFA3E-6DE3-429C-875A-2B344320786B}">
      <dgm:prSet phldrT="[Text]"/>
      <dgm:spPr/>
      <dgm:t>
        <a:bodyPr/>
        <a:lstStyle/>
        <a:p>
          <a:endParaRPr lang="de-DE" dirty="0"/>
        </a:p>
      </dgm:t>
    </dgm:pt>
    <dgm:pt modelId="{559050C0-E588-4A61-B756-89BC21C78D55}" type="parTrans" cxnId="{C8500419-3827-46FD-92A8-E9CA0A26F1F2}">
      <dgm:prSet/>
      <dgm:spPr/>
      <dgm:t>
        <a:bodyPr/>
        <a:lstStyle/>
        <a:p>
          <a:endParaRPr lang="de-DE"/>
        </a:p>
      </dgm:t>
    </dgm:pt>
    <dgm:pt modelId="{555D85E8-C6D7-4B88-B8E1-0AD63A19AAD3}" type="sibTrans" cxnId="{C8500419-3827-46FD-92A8-E9CA0A26F1F2}">
      <dgm:prSet/>
      <dgm:spPr/>
      <dgm:t>
        <a:bodyPr/>
        <a:lstStyle/>
        <a:p>
          <a:endParaRPr lang="de-DE"/>
        </a:p>
      </dgm:t>
    </dgm:pt>
    <dgm:pt modelId="{2E7D857F-5338-4AEF-BCB3-39EC4F76A3A4}">
      <dgm:prSet phldrT="[Text]" custT="1"/>
      <dgm:spPr/>
      <dgm:t>
        <a:bodyPr/>
        <a:lstStyle/>
        <a:p>
          <a:r>
            <a:rPr lang="de-DE" sz="2000" dirty="0"/>
            <a:t>Informationsmanagement DV</a:t>
          </a:r>
        </a:p>
      </dgm:t>
    </dgm:pt>
    <dgm:pt modelId="{A204514D-2546-403B-B692-25B644CD8D7E}" type="parTrans" cxnId="{2E55E26D-A592-4575-8C8F-6201FD2D62CB}">
      <dgm:prSet/>
      <dgm:spPr/>
      <dgm:t>
        <a:bodyPr/>
        <a:lstStyle/>
        <a:p>
          <a:endParaRPr lang="de-DE"/>
        </a:p>
      </dgm:t>
    </dgm:pt>
    <dgm:pt modelId="{12E37233-898E-4149-9DDC-41AC1D3C8AC2}" type="sibTrans" cxnId="{2E55E26D-A592-4575-8C8F-6201FD2D62CB}">
      <dgm:prSet/>
      <dgm:spPr/>
      <dgm:t>
        <a:bodyPr/>
        <a:lstStyle/>
        <a:p>
          <a:endParaRPr lang="de-DE"/>
        </a:p>
      </dgm:t>
    </dgm:pt>
    <dgm:pt modelId="{3DD65109-F77A-4138-B142-849DAB6A64AA}">
      <dgm:prSet phldrT="[Text]" custT="1"/>
      <dgm:spPr/>
      <dgm:t>
        <a:bodyPr/>
        <a:lstStyle/>
        <a:p>
          <a:r>
            <a:rPr lang="de-DE" sz="2000" dirty="0"/>
            <a:t>Qualitätsmanagement</a:t>
          </a:r>
        </a:p>
      </dgm:t>
    </dgm:pt>
    <dgm:pt modelId="{6E9439DA-EE82-4308-90EF-02B416FE9AAC}" type="parTrans" cxnId="{6811E92D-4A4C-454F-8695-4ABD70103047}">
      <dgm:prSet/>
      <dgm:spPr/>
      <dgm:t>
        <a:bodyPr/>
        <a:lstStyle/>
        <a:p>
          <a:endParaRPr lang="de-DE"/>
        </a:p>
      </dgm:t>
    </dgm:pt>
    <dgm:pt modelId="{B15DADE0-54C1-418E-B0AA-B3A791B55BCE}" type="sibTrans" cxnId="{6811E92D-4A4C-454F-8695-4ABD70103047}">
      <dgm:prSet/>
      <dgm:spPr/>
      <dgm:t>
        <a:bodyPr/>
        <a:lstStyle/>
        <a:p>
          <a:endParaRPr lang="de-DE"/>
        </a:p>
      </dgm:t>
    </dgm:pt>
    <dgm:pt modelId="{90AC6931-AE4F-4477-92E2-44AA247D678D}">
      <dgm:prSet phldrT="[Text]" custT="1"/>
      <dgm:spPr/>
      <dgm:t>
        <a:bodyPr/>
        <a:lstStyle/>
        <a:p>
          <a:r>
            <a:rPr lang="de-DE" sz="2000" dirty="0"/>
            <a:t>Abschlussprojekt</a:t>
          </a:r>
        </a:p>
      </dgm:t>
    </dgm:pt>
    <dgm:pt modelId="{359E268B-87FE-44B4-8C5C-2FEA505DC27D}" type="parTrans" cxnId="{6521EE82-0654-49C0-8960-7E9A97CA7121}">
      <dgm:prSet/>
      <dgm:spPr/>
      <dgm:t>
        <a:bodyPr/>
        <a:lstStyle/>
        <a:p>
          <a:endParaRPr lang="de-DE"/>
        </a:p>
      </dgm:t>
    </dgm:pt>
    <dgm:pt modelId="{AAA51387-F18D-4E52-A0BE-687F21B2A695}" type="sibTrans" cxnId="{6521EE82-0654-49C0-8960-7E9A97CA7121}">
      <dgm:prSet/>
      <dgm:spPr/>
      <dgm:t>
        <a:bodyPr/>
        <a:lstStyle/>
        <a:p>
          <a:endParaRPr lang="de-DE"/>
        </a:p>
      </dgm:t>
    </dgm:pt>
    <dgm:pt modelId="{BEA26E17-9F27-40F2-84D6-4377721C72BD}">
      <dgm:prSet phldrT="[Text]" custT="1"/>
      <dgm:spPr/>
      <dgm:t>
        <a:bodyPr/>
        <a:lstStyle/>
        <a:p>
          <a:r>
            <a:rPr lang="de-DE" sz="2000" dirty="0"/>
            <a:t>Finanzierung der Unternehmung</a:t>
          </a:r>
        </a:p>
      </dgm:t>
    </dgm:pt>
    <dgm:pt modelId="{FE2B2632-4AAF-4E40-BFBE-4A098E50E162}" type="parTrans" cxnId="{8E6CF415-0970-4367-95FD-0C9E0CBA98E9}">
      <dgm:prSet/>
      <dgm:spPr/>
      <dgm:t>
        <a:bodyPr/>
        <a:lstStyle/>
        <a:p>
          <a:endParaRPr lang="de-DE"/>
        </a:p>
      </dgm:t>
    </dgm:pt>
    <dgm:pt modelId="{4F8C5B43-6DC7-47D5-8A84-7EAC2182FB60}" type="sibTrans" cxnId="{8E6CF415-0970-4367-95FD-0C9E0CBA98E9}">
      <dgm:prSet/>
      <dgm:spPr/>
      <dgm:t>
        <a:bodyPr/>
        <a:lstStyle/>
        <a:p>
          <a:endParaRPr lang="de-DE"/>
        </a:p>
      </dgm:t>
    </dgm:pt>
    <dgm:pt modelId="{E3C0274F-DDE7-4AE4-9330-12FAF63A249B}">
      <dgm:prSet phldrT="[Text]" custT="1"/>
      <dgm:spPr/>
      <dgm:t>
        <a:bodyPr/>
        <a:lstStyle/>
        <a:p>
          <a:r>
            <a:rPr lang="de-DE" sz="2000" dirty="0"/>
            <a:t>Abgaben und Wirtschaftsrecht</a:t>
          </a:r>
        </a:p>
      </dgm:t>
    </dgm:pt>
    <dgm:pt modelId="{A81637E9-3151-49E5-95F3-34A2832DF3E8}" type="parTrans" cxnId="{9A5E592A-FF8D-434F-B233-52A61D1F6F16}">
      <dgm:prSet/>
      <dgm:spPr/>
      <dgm:t>
        <a:bodyPr/>
        <a:lstStyle/>
        <a:p>
          <a:endParaRPr lang="de-DE"/>
        </a:p>
      </dgm:t>
    </dgm:pt>
    <dgm:pt modelId="{509C4FCD-4ED3-45D6-AAE3-D3881FF7B09A}" type="sibTrans" cxnId="{9A5E592A-FF8D-434F-B233-52A61D1F6F16}">
      <dgm:prSet/>
      <dgm:spPr/>
      <dgm:t>
        <a:bodyPr/>
        <a:lstStyle/>
        <a:p>
          <a:endParaRPr lang="de-DE"/>
        </a:p>
      </dgm:t>
    </dgm:pt>
    <dgm:pt modelId="{62E537B3-A1AF-4320-B6A0-12F6378CE2CF}">
      <dgm:prSet phldrT="[Text]" custT="1"/>
      <dgm:spPr/>
      <dgm:t>
        <a:bodyPr/>
        <a:lstStyle/>
        <a:p>
          <a:r>
            <a:rPr lang="de-DE" sz="2000" dirty="0"/>
            <a:t>Berufs- und Arbeitspädagogik</a:t>
          </a:r>
        </a:p>
      </dgm:t>
    </dgm:pt>
    <dgm:pt modelId="{C6D68B68-79EC-4CE9-BB5C-DDFD23CCC96F}" type="parTrans" cxnId="{2CE3B233-7838-48AA-9D90-25F6FB8BC06B}">
      <dgm:prSet/>
      <dgm:spPr/>
      <dgm:t>
        <a:bodyPr/>
        <a:lstStyle/>
        <a:p>
          <a:endParaRPr lang="de-DE"/>
        </a:p>
      </dgm:t>
    </dgm:pt>
    <dgm:pt modelId="{A09ABD10-C971-4E85-8DBF-0577390247C7}" type="sibTrans" cxnId="{2CE3B233-7838-48AA-9D90-25F6FB8BC06B}">
      <dgm:prSet/>
      <dgm:spPr/>
      <dgm:t>
        <a:bodyPr/>
        <a:lstStyle/>
        <a:p>
          <a:endParaRPr lang="de-DE"/>
        </a:p>
      </dgm:t>
    </dgm:pt>
    <dgm:pt modelId="{E4291845-6EF1-4166-845B-3D7ADFE7C973}" type="pres">
      <dgm:prSet presAssocID="{55CB5E8E-8955-486B-AD2E-30799A36E8FB}" presName="layout" presStyleCnt="0">
        <dgm:presLayoutVars>
          <dgm:chMax/>
          <dgm:chPref/>
          <dgm:dir/>
          <dgm:resizeHandles/>
        </dgm:presLayoutVars>
      </dgm:prSet>
      <dgm:spPr/>
    </dgm:pt>
    <dgm:pt modelId="{0FF57638-E9FB-4D28-9AF6-F2EEFDE3BF37}" type="pres">
      <dgm:prSet presAssocID="{56E7D9AC-849A-4CDC-97AE-288543F8BC7D}" presName="root" presStyleCnt="0">
        <dgm:presLayoutVars>
          <dgm:chMax/>
          <dgm:chPref/>
        </dgm:presLayoutVars>
      </dgm:prSet>
      <dgm:spPr/>
    </dgm:pt>
    <dgm:pt modelId="{C9F7608B-AE74-4DAE-BE90-29D4290C5606}" type="pres">
      <dgm:prSet presAssocID="{56E7D9AC-849A-4CDC-97AE-288543F8BC7D}" presName="rootComposite" presStyleCnt="0">
        <dgm:presLayoutVars/>
      </dgm:prSet>
      <dgm:spPr/>
    </dgm:pt>
    <dgm:pt modelId="{9C1363BB-43C3-40F1-986F-A56531D55F1F}" type="pres">
      <dgm:prSet presAssocID="{56E7D9AC-849A-4CDC-97AE-288543F8BC7D}" presName="ParentAccent" presStyleLbl="alignNode1" presStyleIdx="0" presStyleCnt="2"/>
      <dgm:spPr>
        <a:solidFill>
          <a:srgbClr val="0033CC"/>
        </a:solidFill>
      </dgm:spPr>
    </dgm:pt>
    <dgm:pt modelId="{82E6F5E1-6B07-46F1-9CE5-C74A7C0F80B5}" type="pres">
      <dgm:prSet presAssocID="{56E7D9AC-849A-4CDC-97AE-288543F8BC7D}" presName="ParentSmallAccent" presStyleLbl="fgAcc1" presStyleIdx="0" presStyleCnt="2"/>
      <dgm:spPr/>
    </dgm:pt>
    <dgm:pt modelId="{1F1063CD-558C-4F50-B5C8-96051872F1FA}" type="pres">
      <dgm:prSet presAssocID="{56E7D9AC-849A-4CDC-97AE-288543F8BC7D}" presName="Parent" presStyleLbl="revTx" presStyleIdx="0" presStyleCnt="11">
        <dgm:presLayoutVars>
          <dgm:chMax/>
          <dgm:chPref val="4"/>
          <dgm:bulletEnabled val="1"/>
        </dgm:presLayoutVars>
      </dgm:prSet>
      <dgm:spPr/>
    </dgm:pt>
    <dgm:pt modelId="{9207E7F2-DEAB-4BCF-922D-1F7D338622CC}" type="pres">
      <dgm:prSet presAssocID="{56E7D9AC-849A-4CDC-97AE-288543F8BC7D}" presName="childShape" presStyleCnt="0">
        <dgm:presLayoutVars>
          <dgm:chMax val="0"/>
          <dgm:chPref val="0"/>
        </dgm:presLayoutVars>
      </dgm:prSet>
      <dgm:spPr/>
    </dgm:pt>
    <dgm:pt modelId="{57AC530B-4EBD-4C10-ACFD-233523B39CB9}" type="pres">
      <dgm:prSet presAssocID="{536ACD51-125E-4F51-8191-E3F516DF051B}" presName="childComposite" presStyleCnt="0">
        <dgm:presLayoutVars>
          <dgm:chMax val="0"/>
          <dgm:chPref val="0"/>
        </dgm:presLayoutVars>
      </dgm:prSet>
      <dgm:spPr/>
    </dgm:pt>
    <dgm:pt modelId="{6A093776-D37B-4D3D-9E71-6CD099522A37}" type="pres">
      <dgm:prSet presAssocID="{536ACD51-125E-4F51-8191-E3F516DF051B}" presName="ChildAccent" presStyleLbl="solidFgAcc1" presStyleIdx="0" presStyleCnt="9"/>
      <dgm:spPr>
        <a:ln>
          <a:solidFill>
            <a:srgbClr val="0033CC"/>
          </a:solidFill>
        </a:ln>
      </dgm:spPr>
    </dgm:pt>
    <dgm:pt modelId="{79AD9278-9242-423F-B40C-AE98933E9DDF}" type="pres">
      <dgm:prSet presAssocID="{536ACD51-125E-4F51-8191-E3F516DF051B}" presName="Child" presStyleLbl="revTx" presStyleIdx="1" presStyleCnt="11">
        <dgm:presLayoutVars>
          <dgm:chMax val="0"/>
          <dgm:chPref val="0"/>
          <dgm:bulletEnabled val="1"/>
        </dgm:presLayoutVars>
      </dgm:prSet>
      <dgm:spPr/>
    </dgm:pt>
    <dgm:pt modelId="{340067F1-C657-4AF1-8CC0-B87D41480275}" type="pres">
      <dgm:prSet presAssocID="{67B6C5EB-06BA-46FE-982A-446073EA2A23}" presName="childComposite" presStyleCnt="0">
        <dgm:presLayoutVars>
          <dgm:chMax val="0"/>
          <dgm:chPref val="0"/>
        </dgm:presLayoutVars>
      </dgm:prSet>
      <dgm:spPr/>
    </dgm:pt>
    <dgm:pt modelId="{175CDB98-3EAC-4F3A-9278-BBAA72FFB14C}" type="pres">
      <dgm:prSet presAssocID="{67B6C5EB-06BA-46FE-982A-446073EA2A23}" presName="ChildAccent" presStyleLbl="solidFgAcc1" presStyleIdx="1" presStyleCnt="9"/>
      <dgm:spPr>
        <a:ln>
          <a:solidFill>
            <a:srgbClr val="0033CC"/>
          </a:solidFill>
        </a:ln>
      </dgm:spPr>
    </dgm:pt>
    <dgm:pt modelId="{86D4B890-6665-4D57-9903-53A2289090BD}" type="pres">
      <dgm:prSet presAssocID="{67B6C5EB-06BA-46FE-982A-446073EA2A23}" presName="Child" presStyleLbl="revTx" presStyleIdx="2" presStyleCnt="11">
        <dgm:presLayoutVars>
          <dgm:chMax val="0"/>
          <dgm:chPref val="0"/>
          <dgm:bulletEnabled val="1"/>
        </dgm:presLayoutVars>
      </dgm:prSet>
      <dgm:spPr/>
    </dgm:pt>
    <dgm:pt modelId="{920E3CF2-BDC6-49EC-9F5D-EAB10B1AEEE0}" type="pres">
      <dgm:prSet presAssocID="{1E0B8A26-2641-4AE9-8E2B-BAB20424FE19}" presName="childComposite" presStyleCnt="0">
        <dgm:presLayoutVars>
          <dgm:chMax val="0"/>
          <dgm:chPref val="0"/>
        </dgm:presLayoutVars>
      </dgm:prSet>
      <dgm:spPr/>
    </dgm:pt>
    <dgm:pt modelId="{F7436981-E8E4-463B-B28E-B178DA7C3072}" type="pres">
      <dgm:prSet presAssocID="{1E0B8A26-2641-4AE9-8E2B-BAB20424FE19}" presName="ChildAccent" presStyleLbl="solidFgAcc1" presStyleIdx="2" presStyleCnt="9"/>
      <dgm:spPr>
        <a:ln>
          <a:solidFill>
            <a:srgbClr val="0033CC"/>
          </a:solidFill>
        </a:ln>
      </dgm:spPr>
    </dgm:pt>
    <dgm:pt modelId="{32F37F61-066D-4723-A4CD-248BDE08ADD8}" type="pres">
      <dgm:prSet presAssocID="{1E0B8A26-2641-4AE9-8E2B-BAB20424FE19}" presName="Child" presStyleLbl="revTx" presStyleIdx="3" presStyleCnt="11">
        <dgm:presLayoutVars>
          <dgm:chMax val="0"/>
          <dgm:chPref val="0"/>
          <dgm:bulletEnabled val="1"/>
        </dgm:presLayoutVars>
      </dgm:prSet>
      <dgm:spPr/>
    </dgm:pt>
    <dgm:pt modelId="{19BE1B16-A234-49FF-9238-277E37FB9EE7}" type="pres">
      <dgm:prSet presAssocID="{BEA26E17-9F27-40F2-84D6-4377721C72BD}" presName="childComposite" presStyleCnt="0">
        <dgm:presLayoutVars>
          <dgm:chMax val="0"/>
          <dgm:chPref val="0"/>
        </dgm:presLayoutVars>
      </dgm:prSet>
      <dgm:spPr/>
    </dgm:pt>
    <dgm:pt modelId="{C1188D1F-39D4-4AF7-92AB-9735386A2F7E}" type="pres">
      <dgm:prSet presAssocID="{BEA26E17-9F27-40F2-84D6-4377721C72BD}" presName="ChildAccent" presStyleLbl="solidFgAcc1" presStyleIdx="3" presStyleCnt="9"/>
      <dgm:spPr>
        <a:ln>
          <a:solidFill>
            <a:srgbClr val="0033CC"/>
          </a:solidFill>
        </a:ln>
      </dgm:spPr>
    </dgm:pt>
    <dgm:pt modelId="{9AEE3737-DDCF-4B22-A5CB-93CBDE21CEB4}" type="pres">
      <dgm:prSet presAssocID="{BEA26E17-9F27-40F2-84D6-4377721C72BD}" presName="Child" presStyleLbl="revTx" presStyleIdx="4" presStyleCnt="11">
        <dgm:presLayoutVars>
          <dgm:chMax val="0"/>
          <dgm:chPref val="0"/>
          <dgm:bulletEnabled val="1"/>
        </dgm:presLayoutVars>
      </dgm:prSet>
      <dgm:spPr/>
    </dgm:pt>
    <dgm:pt modelId="{8302D2D2-7557-439B-94E5-8AD132445769}" type="pres">
      <dgm:prSet presAssocID="{E3C0274F-DDE7-4AE4-9330-12FAF63A249B}" presName="childComposite" presStyleCnt="0">
        <dgm:presLayoutVars>
          <dgm:chMax val="0"/>
          <dgm:chPref val="0"/>
        </dgm:presLayoutVars>
      </dgm:prSet>
      <dgm:spPr/>
    </dgm:pt>
    <dgm:pt modelId="{39B7658C-83C0-4B66-9B97-A8F9C8DA8C1C}" type="pres">
      <dgm:prSet presAssocID="{E3C0274F-DDE7-4AE4-9330-12FAF63A249B}" presName="ChildAccent" presStyleLbl="solidFgAcc1" presStyleIdx="4" presStyleCnt="9"/>
      <dgm:spPr>
        <a:ln>
          <a:solidFill>
            <a:srgbClr val="0033CC"/>
          </a:solidFill>
        </a:ln>
      </dgm:spPr>
    </dgm:pt>
    <dgm:pt modelId="{F162DDD1-F2DA-42B2-A51D-95467E311EDE}" type="pres">
      <dgm:prSet presAssocID="{E3C0274F-DDE7-4AE4-9330-12FAF63A249B}" presName="Child" presStyleLbl="revTx" presStyleIdx="5" presStyleCnt="11">
        <dgm:presLayoutVars>
          <dgm:chMax val="0"/>
          <dgm:chPref val="0"/>
          <dgm:bulletEnabled val="1"/>
        </dgm:presLayoutVars>
      </dgm:prSet>
      <dgm:spPr/>
    </dgm:pt>
    <dgm:pt modelId="{4C4B2792-90B0-4DDD-9145-9D71F3454902}" type="pres">
      <dgm:prSet presAssocID="{AFADFA3E-6DE3-429C-875A-2B344320786B}" presName="root" presStyleCnt="0">
        <dgm:presLayoutVars>
          <dgm:chMax/>
          <dgm:chPref/>
        </dgm:presLayoutVars>
      </dgm:prSet>
      <dgm:spPr/>
    </dgm:pt>
    <dgm:pt modelId="{61259FE8-FD31-4FED-AC4E-89210B230A31}" type="pres">
      <dgm:prSet presAssocID="{AFADFA3E-6DE3-429C-875A-2B344320786B}" presName="rootComposite" presStyleCnt="0">
        <dgm:presLayoutVars/>
      </dgm:prSet>
      <dgm:spPr/>
    </dgm:pt>
    <dgm:pt modelId="{F262230C-F43B-420A-A8D3-4DCE91761DA4}" type="pres">
      <dgm:prSet presAssocID="{AFADFA3E-6DE3-429C-875A-2B344320786B}" presName="ParentAccent" presStyleLbl="alignNode1" presStyleIdx="1" presStyleCnt="2"/>
      <dgm:spPr>
        <a:solidFill>
          <a:srgbClr val="0033CC"/>
        </a:solidFill>
      </dgm:spPr>
    </dgm:pt>
    <dgm:pt modelId="{9ED20A5B-8DBE-4741-9CEC-20F5FB69F7D2}" type="pres">
      <dgm:prSet presAssocID="{AFADFA3E-6DE3-429C-875A-2B344320786B}" presName="ParentSmallAccent" presStyleLbl="fgAcc1" presStyleIdx="1" presStyleCnt="2"/>
      <dgm:spPr/>
    </dgm:pt>
    <dgm:pt modelId="{8CC3A7E9-D100-4A5E-8B2A-1B29DA46F34C}" type="pres">
      <dgm:prSet presAssocID="{AFADFA3E-6DE3-429C-875A-2B344320786B}" presName="Parent" presStyleLbl="revTx" presStyleIdx="6" presStyleCnt="11">
        <dgm:presLayoutVars>
          <dgm:chMax/>
          <dgm:chPref val="4"/>
          <dgm:bulletEnabled val="1"/>
        </dgm:presLayoutVars>
      </dgm:prSet>
      <dgm:spPr/>
    </dgm:pt>
    <dgm:pt modelId="{71FEE6FA-186A-43E6-B0DF-64C19A41B9E5}" type="pres">
      <dgm:prSet presAssocID="{AFADFA3E-6DE3-429C-875A-2B344320786B}" presName="childShape" presStyleCnt="0">
        <dgm:presLayoutVars>
          <dgm:chMax val="0"/>
          <dgm:chPref val="0"/>
        </dgm:presLayoutVars>
      </dgm:prSet>
      <dgm:spPr/>
    </dgm:pt>
    <dgm:pt modelId="{45E9EA7B-D7A3-4DE5-A472-9CA263242AE5}" type="pres">
      <dgm:prSet presAssocID="{2E7D857F-5338-4AEF-BCB3-39EC4F76A3A4}" presName="childComposite" presStyleCnt="0">
        <dgm:presLayoutVars>
          <dgm:chMax val="0"/>
          <dgm:chPref val="0"/>
        </dgm:presLayoutVars>
      </dgm:prSet>
      <dgm:spPr/>
    </dgm:pt>
    <dgm:pt modelId="{4F4885DE-C3E8-47B0-BB48-E8F81C0D0BB9}" type="pres">
      <dgm:prSet presAssocID="{2E7D857F-5338-4AEF-BCB3-39EC4F76A3A4}" presName="ChildAccent" presStyleLbl="solidFgAcc1" presStyleIdx="5" presStyleCnt="9"/>
      <dgm:spPr>
        <a:ln>
          <a:solidFill>
            <a:srgbClr val="0033CC"/>
          </a:solidFill>
        </a:ln>
      </dgm:spPr>
    </dgm:pt>
    <dgm:pt modelId="{435650D0-EA72-42EA-B6F1-B2F78AFA6E51}" type="pres">
      <dgm:prSet presAssocID="{2E7D857F-5338-4AEF-BCB3-39EC4F76A3A4}" presName="Child" presStyleLbl="revTx" presStyleIdx="7" presStyleCnt="11">
        <dgm:presLayoutVars>
          <dgm:chMax val="0"/>
          <dgm:chPref val="0"/>
          <dgm:bulletEnabled val="1"/>
        </dgm:presLayoutVars>
      </dgm:prSet>
      <dgm:spPr/>
    </dgm:pt>
    <dgm:pt modelId="{1E646185-E0E7-4DE4-8171-2FCA4D455BAB}" type="pres">
      <dgm:prSet presAssocID="{3DD65109-F77A-4138-B142-849DAB6A64AA}" presName="childComposite" presStyleCnt="0">
        <dgm:presLayoutVars>
          <dgm:chMax val="0"/>
          <dgm:chPref val="0"/>
        </dgm:presLayoutVars>
      </dgm:prSet>
      <dgm:spPr/>
    </dgm:pt>
    <dgm:pt modelId="{2AEA5C3B-1B11-40BB-9494-8E860023DC24}" type="pres">
      <dgm:prSet presAssocID="{3DD65109-F77A-4138-B142-849DAB6A64AA}" presName="ChildAccent" presStyleLbl="solidFgAcc1" presStyleIdx="6" presStyleCnt="9"/>
      <dgm:spPr>
        <a:ln>
          <a:solidFill>
            <a:srgbClr val="0033CC"/>
          </a:solidFill>
        </a:ln>
      </dgm:spPr>
    </dgm:pt>
    <dgm:pt modelId="{501E7E01-A93D-43AD-AF82-7948DD2DDE91}" type="pres">
      <dgm:prSet presAssocID="{3DD65109-F77A-4138-B142-849DAB6A64AA}" presName="Child" presStyleLbl="revTx" presStyleIdx="8" presStyleCnt="11">
        <dgm:presLayoutVars>
          <dgm:chMax val="0"/>
          <dgm:chPref val="0"/>
          <dgm:bulletEnabled val="1"/>
        </dgm:presLayoutVars>
      </dgm:prSet>
      <dgm:spPr/>
    </dgm:pt>
    <dgm:pt modelId="{ABF278D5-95FC-4591-970C-C60315677D7B}" type="pres">
      <dgm:prSet presAssocID="{90AC6931-AE4F-4477-92E2-44AA247D678D}" presName="childComposite" presStyleCnt="0">
        <dgm:presLayoutVars>
          <dgm:chMax val="0"/>
          <dgm:chPref val="0"/>
        </dgm:presLayoutVars>
      </dgm:prSet>
      <dgm:spPr/>
    </dgm:pt>
    <dgm:pt modelId="{B29100CC-F363-4CCD-BA4F-CBF8AA73F82F}" type="pres">
      <dgm:prSet presAssocID="{90AC6931-AE4F-4477-92E2-44AA247D678D}" presName="ChildAccent" presStyleLbl="solidFgAcc1" presStyleIdx="7" presStyleCnt="9"/>
      <dgm:spPr>
        <a:ln>
          <a:solidFill>
            <a:srgbClr val="0033CC"/>
          </a:solidFill>
        </a:ln>
      </dgm:spPr>
    </dgm:pt>
    <dgm:pt modelId="{BCF680B1-D5B0-441C-8750-2432B2624974}" type="pres">
      <dgm:prSet presAssocID="{90AC6931-AE4F-4477-92E2-44AA247D678D}" presName="Child" presStyleLbl="revTx" presStyleIdx="9" presStyleCnt="11">
        <dgm:presLayoutVars>
          <dgm:chMax val="0"/>
          <dgm:chPref val="0"/>
          <dgm:bulletEnabled val="1"/>
        </dgm:presLayoutVars>
      </dgm:prSet>
      <dgm:spPr/>
    </dgm:pt>
    <dgm:pt modelId="{0289D322-9116-4762-A631-6B8A532ECEF2}" type="pres">
      <dgm:prSet presAssocID="{62E537B3-A1AF-4320-B6A0-12F6378CE2CF}" presName="childComposite" presStyleCnt="0">
        <dgm:presLayoutVars>
          <dgm:chMax val="0"/>
          <dgm:chPref val="0"/>
        </dgm:presLayoutVars>
      </dgm:prSet>
      <dgm:spPr/>
    </dgm:pt>
    <dgm:pt modelId="{A11A034C-4C1A-4CCA-B3B6-EAA16B2F119B}" type="pres">
      <dgm:prSet presAssocID="{62E537B3-A1AF-4320-B6A0-12F6378CE2CF}" presName="ChildAccent" presStyleLbl="solidFgAcc1" presStyleIdx="8" presStyleCnt="9"/>
      <dgm:spPr>
        <a:ln>
          <a:solidFill>
            <a:srgbClr val="0033CC"/>
          </a:solidFill>
        </a:ln>
      </dgm:spPr>
    </dgm:pt>
    <dgm:pt modelId="{FFA801B2-5983-4BB5-88E4-0B45E0EECB4D}" type="pres">
      <dgm:prSet presAssocID="{62E537B3-A1AF-4320-B6A0-12F6378CE2CF}" presName="Child" presStyleLbl="revTx" presStyleIdx="10" presStyleCnt="11">
        <dgm:presLayoutVars>
          <dgm:chMax val="0"/>
          <dgm:chPref val="0"/>
          <dgm:bulletEnabled val="1"/>
        </dgm:presLayoutVars>
      </dgm:prSet>
      <dgm:spPr/>
    </dgm:pt>
  </dgm:ptLst>
  <dgm:cxnLst>
    <dgm:cxn modelId="{BE576500-0F02-4900-97AF-5DE80987FFE2}" type="presOf" srcId="{62E537B3-A1AF-4320-B6A0-12F6378CE2CF}" destId="{FFA801B2-5983-4BB5-88E4-0B45E0EECB4D}" srcOrd="0" destOrd="0" presId="urn:microsoft.com/office/officeart/2008/layout/SquareAccentList"/>
    <dgm:cxn modelId="{18476509-6C75-47BB-B96C-0EC25F875BC8}" type="presOf" srcId="{3DD65109-F77A-4138-B142-849DAB6A64AA}" destId="{501E7E01-A93D-43AD-AF82-7948DD2DDE91}" srcOrd="0" destOrd="0" presId="urn:microsoft.com/office/officeart/2008/layout/SquareAccentList"/>
    <dgm:cxn modelId="{9A6A390A-DF99-4C94-8915-5AD0AE082D92}" srcId="{56E7D9AC-849A-4CDC-97AE-288543F8BC7D}" destId="{536ACD51-125E-4F51-8191-E3F516DF051B}" srcOrd="0" destOrd="0" parTransId="{1E224BBC-269C-4F37-839B-4ABB86F95282}" sibTransId="{439257D6-59B8-49F7-B45D-EC5B2AE6E4EC}"/>
    <dgm:cxn modelId="{8E6CF415-0970-4367-95FD-0C9E0CBA98E9}" srcId="{56E7D9AC-849A-4CDC-97AE-288543F8BC7D}" destId="{BEA26E17-9F27-40F2-84D6-4377721C72BD}" srcOrd="3" destOrd="0" parTransId="{FE2B2632-4AAF-4E40-BFBE-4A098E50E162}" sibTransId="{4F8C5B43-6DC7-47D5-8A84-7EAC2182FB60}"/>
    <dgm:cxn modelId="{80F0D117-1023-4901-AC67-DCF8A24D0750}" srcId="{56E7D9AC-849A-4CDC-97AE-288543F8BC7D}" destId="{67B6C5EB-06BA-46FE-982A-446073EA2A23}" srcOrd="1" destOrd="0" parTransId="{D22A8A79-D3EB-44BF-B1C2-40293BA03BBE}" sibTransId="{38037B2C-CEF3-4FF5-A4FF-A420CCB1ADDB}"/>
    <dgm:cxn modelId="{C8500419-3827-46FD-92A8-E9CA0A26F1F2}" srcId="{55CB5E8E-8955-486B-AD2E-30799A36E8FB}" destId="{AFADFA3E-6DE3-429C-875A-2B344320786B}" srcOrd="1" destOrd="0" parTransId="{559050C0-E588-4A61-B756-89BC21C78D55}" sibTransId="{555D85E8-C6D7-4B88-B8E1-0AD63A19AAD3}"/>
    <dgm:cxn modelId="{9A5E592A-FF8D-434F-B233-52A61D1F6F16}" srcId="{56E7D9AC-849A-4CDC-97AE-288543F8BC7D}" destId="{E3C0274F-DDE7-4AE4-9330-12FAF63A249B}" srcOrd="4" destOrd="0" parTransId="{A81637E9-3151-49E5-95F3-34A2832DF3E8}" sibTransId="{509C4FCD-4ED3-45D6-AAE3-D3881FF7B09A}"/>
    <dgm:cxn modelId="{6811E92D-4A4C-454F-8695-4ABD70103047}" srcId="{AFADFA3E-6DE3-429C-875A-2B344320786B}" destId="{3DD65109-F77A-4138-B142-849DAB6A64AA}" srcOrd="1" destOrd="0" parTransId="{6E9439DA-EE82-4308-90EF-02B416FE9AAC}" sibTransId="{B15DADE0-54C1-418E-B0AA-B3A791B55BCE}"/>
    <dgm:cxn modelId="{2CE3B233-7838-48AA-9D90-25F6FB8BC06B}" srcId="{AFADFA3E-6DE3-429C-875A-2B344320786B}" destId="{62E537B3-A1AF-4320-B6A0-12F6378CE2CF}" srcOrd="3" destOrd="0" parTransId="{C6D68B68-79EC-4CE9-BB5C-DDFD23CCC96F}" sibTransId="{A09ABD10-C971-4E85-8DBF-0577390247C7}"/>
    <dgm:cxn modelId="{57DC7138-6150-4492-BC63-E2E639C31F14}" type="presOf" srcId="{536ACD51-125E-4F51-8191-E3F516DF051B}" destId="{79AD9278-9242-423F-B40C-AE98933E9DDF}" srcOrd="0" destOrd="0" presId="urn:microsoft.com/office/officeart/2008/layout/SquareAccentList"/>
    <dgm:cxn modelId="{1DFB473E-B760-4DF4-A67C-942C9A27BFD6}" srcId="{55CB5E8E-8955-486B-AD2E-30799A36E8FB}" destId="{56E7D9AC-849A-4CDC-97AE-288543F8BC7D}" srcOrd="0" destOrd="0" parTransId="{F42F65B7-A8C3-40D6-A16C-A95A93FA513E}" sibTransId="{A8EB135B-B37B-4858-BEC1-E1C37176959D}"/>
    <dgm:cxn modelId="{2E55E26D-A592-4575-8C8F-6201FD2D62CB}" srcId="{AFADFA3E-6DE3-429C-875A-2B344320786B}" destId="{2E7D857F-5338-4AEF-BCB3-39EC4F76A3A4}" srcOrd="0" destOrd="0" parTransId="{A204514D-2546-403B-B692-25B644CD8D7E}" sibTransId="{12E37233-898E-4149-9DDC-41AC1D3C8AC2}"/>
    <dgm:cxn modelId="{5CC0BF4E-B51D-4BDF-BB67-83BA3EA37344}" type="presOf" srcId="{55CB5E8E-8955-486B-AD2E-30799A36E8FB}" destId="{E4291845-6EF1-4166-845B-3D7ADFE7C973}" srcOrd="0" destOrd="0" presId="urn:microsoft.com/office/officeart/2008/layout/SquareAccentList"/>
    <dgm:cxn modelId="{A22FB977-9547-44FC-AEA0-4F857233673D}" type="presOf" srcId="{90AC6931-AE4F-4477-92E2-44AA247D678D}" destId="{BCF680B1-D5B0-441C-8750-2432B2624974}" srcOrd="0" destOrd="0" presId="urn:microsoft.com/office/officeart/2008/layout/SquareAccentList"/>
    <dgm:cxn modelId="{2386FE5A-A1C4-43F6-B113-ED17729E67C1}" type="presOf" srcId="{1E0B8A26-2641-4AE9-8E2B-BAB20424FE19}" destId="{32F37F61-066D-4723-A4CD-248BDE08ADD8}" srcOrd="0" destOrd="0" presId="urn:microsoft.com/office/officeart/2008/layout/SquareAccentList"/>
    <dgm:cxn modelId="{6521EE82-0654-49C0-8960-7E9A97CA7121}" srcId="{AFADFA3E-6DE3-429C-875A-2B344320786B}" destId="{90AC6931-AE4F-4477-92E2-44AA247D678D}" srcOrd="2" destOrd="0" parTransId="{359E268B-87FE-44B4-8C5C-2FEA505DC27D}" sibTransId="{AAA51387-F18D-4E52-A0BE-687F21B2A695}"/>
    <dgm:cxn modelId="{707EBF84-A146-4FD1-9C26-FCEF65B6620D}" type="presOf" srcId="{56E7D9AC-849A-4CDC-97AE-288543F8BC7D}" destId="{1F1063CD-558C-4F50-B5C8-96051872F1FA}" srcOrd="0" destOrd="0" presId="urn:microsoft.com/office/officeart/2008/layout/SquareAccentList"/>
    <dgm:cxn modelId="{26533A88-235E-4A31-988A-BA9892B87E55}" type="presOf" srcId="{67B6C5EB-06BA-46FE-982A-446073EA2A23}" destId="{86D4B890-6665-4D57-9903-53A2289090BD}" srcOrd="0" destOrd="0" presId="urn:microsoft.com/office/officeart/2008/layout/SquareAccentList"/>
    <dgm:cxn modelId="{CF016C96-4779-43AB-A2A7-FF036C6804B2}" type="presOf" srcId="{AFADFA3E-6DE3-429C-875A-2B344320786B}" destId="{8CC3A7E9-D100-4A5E-8B2A-1B29DA46F34C}" srcOrd="0" destOrd="0" presId="urn:microsoft.com/office/officeart/2008/layout/SquareAccentList"/>
    <dgm:cxn modelId="{D463049E-B064-471A-A563-67D60CE4B734}" type="presOf" srcId="{E3C0274F-DDE7-4AE4-9330-12FAF63A249B}" destId="{F162DDD1-F2DA-42B2-A51D-95467E311EDE}" srcOrd="0" destOrd="0" presId="urn:microsoft.com/office/officeart/2008/layout/SquareAccentList"/>
    <dgm:cxn modelId="{606ED0C0-C728-4580-ACC3-1C49AC7AA911}" type="presOf" srcId="{BEA26E17-9F27-40F2-84D6-4377721C72BD}" destId="{9AEE3737-DDCF-4B22-A5CB-93CBDE21CEB4}" srcOrd="0" destOrd="0" presId="urn:microsoft.com/office/officeart/2008/layout/SquareAccentList"/>
    <dgm:cxn modelId="{A63BEAE6-F4A8-4224-BBEA-193D13C14D79}" srcId="{56E7D9AC-849A-4CDC-97AE-288543F8BC7D}" destId="{1E0B8A26-2641-4AE9-8E2B-BAB20424FE19}" srcOrd="2" destOrd="0" parTransId="{991CF113-4003-4FBE-A4A7-0BDE4ED89963}" sibTransId="{3CF3D618-7388-49FB-A381-06AF95A7D4B2}"/>
    <dgm:cxn modelId="{0D5964F1-1EE7-4AE2-B705-9C38A4CF9ED1}" type="presOf" srcId="{2E7D857F-5338-4AEF-BCB3-39EC4F76A3A4}" destId="{435650D0-EA72-42EA-B6F1-B2F78AFA6E51}" srcOrd="0" destOrd="0" presId="urn:microsoft.com/office/officeart/2008/layout/SquareAccentList"/>
    <dgm:cxn modelId="{C6C9B5C6-4D80-4476-A6D1-19E4B2BDD803}" type="presParOf" srcId="{E4291845-6EF1-4166-845B-3D7ADFE7C973}" destId="{0FF57638-E9FB-4D28-9AF6-F2EEFDE3BF37}" srcOrd="0" destOrd="0" presId="urn:microsoft.com/office/officeart/2008/layout/SquareAccentList"/>
    <dgm:cxn modelId="{F05C37C5-FBBE-462A-AE6B-8E8BFD2ECA0D}" type="presParOf" srcId="{0FF57638-E9FB-4D28-9AF6-F2EEFDE3BF37}" destId="{C9F7608B-AE74-4DAE-BE90-29D4290C5606}" srcOrd="0" destOrd="0" presId="urn:microsoft.com/office/officeart/2008/layout/SquareAccentList"/>
    <dgm:cxn modelId="{4E0656CC-E4F7-4571-BE79-66217113C410}" type="presParOf" srcId="{C9F7608B-AE74-4DAE-BE90-29D4290C5606}" destId="{9C1363BB-43C3-40F1-986F-A56531D55F1F}" srcOrd="0" destOrd="0" presId="urn:microsoft.com/office/officeart/2008/layout/SquareAccentList"/>
    <dgm:cxn modelId="{E2EB650D-57AF-4306-A326-F979982159E1}" type="presParOf" srcId="{C9F7608B-AE74-4DAE-BE90-29D4290C5606}" destId="{82E6F5E1-6B07-46F1-9CE5-C74A7C0F80B5}" srcOrd="1" destOrd="0" presId="urn:microsoft.com/office/officeart/2008/layout/SquareAccentList"/>
    <dgm:cxn modelId="{396E4703-96EE-42BF-834C-B4A60D0A1FF9}" type="presParOf" srcId="{C9F7608B-AE74-4DAE-BE90-29D4290C5606}" destId="{1F1063CD-558C-4F50-B5C8-96051872F1FA}" srcOrd="2" destOrd="0" presId="urn:microsoft.com/office/officeart/2008/layout/SquareAccentList"/>
    <dgm:cxn modelId="{7F341914-151F-46C3-AC74-16DE04065665}" type="presParOf" srcId="{0FF57638-E9FB-4D28-9AF6-F2EEFDE3BF37}" destId="{9207E7F2-DEAB-4BCF-922D-1F7D338622CC}" srcOrd="1" destOrd="0" presId="urn:microsoft.com/office/officeart/2008/layout/SquareAccentList"/>
    <dgm:cxn modelId="{704CE942-827F-47AB-9C87-A29499EF5D49}" type="presParOf" srcId="{9207E7F2-DEAB-4BCF-922D-1F7D338622CC}" destId="{57AC530B-4EBD-4C10-ACFD-233523B39CB9}" srcOrd="0" destOrd="0" presId="urn:microsoft.com/office/officeart/2008/layout/SquareAccentList"/>
    <dgm:cxn modelId="{BEA90B0F-F5BD-4BD9-8172-1213FFCD3E8D}" type="presParOf" srcId="{57AC530B-4EBD-4C10-ACFD-233523B39CB9}" destId="{6A093776-D37B-4D3D-9E71-6CD099522A37}" srcOrd="0" destOrd="0" presId="urn:microsoft.com/office/officeart/2008/layout/SquareAccentList"/>
    <dgm:cxn modelId="{EB3A70D7-98CD-4119-BF67-6CC8019D1E29}" type="presParOf" srcId="{57AC530B-4EBD-4C10-ACFD-233523B39CB9}" destId="{79AD9278-9242-423F-B40C-AE98933E9DDF}" srcOrd="1" destOrd="0" presId="urn:microsoft.com/office/officeart/2008/layout/SquareAccentList"/>
    <dgm:cxn modelId="{9B3C6ADA-28A3-406B-BB58-885E11D68E62}" type="presParOf" srcId="{9207E7F2-DEAB-4BCF-922D-1F7D338622CC}" destId="{340067F1-C657-4AF1-8CC0-B87D41480275}" srcOrd="1" destOrd="0" presId="urn:microsoft.com/office/officeart/2008/layout/SquareAccentList"/>
    <dgm:cxn modelId="{91358E93-4449-4262-8825-39B866136C58}" type="presParOf" srcId="{340067F1-C657-4AF1-8CC0-B87D41480275}" destId="{175CDB98-3EAC-4F3A-9278-BBAA72FFB14C}" srcOrd="0" destOrd="0" presId="urn:microsoft.com/office/officeart/2008/layout/SquareAccentList"/>
    <dgm:cxn modelId="{9B302ABD-AE4A-4C16-817A-1D78334921E5}" type="presParOf" srcId="{340067F1-C657-4AF1-8CC0-B87D41480275}" destId="{86D4B890-6665-4D57-9903-53A2289090BD}" srcOrd="1" destOrd="0" presId="urn:microsoft.com/office/officeart/2008/layout/SquareAccentList"/>
    <dgm:cxn modelId="{749493F2-F74F-4CD1-A31E-595378B7564E}" type="presParOf" srcId="{9207E7F2-DEAB-4BCF-922D-1F7D338622CC}" destId="{920E3CF2-BDC6-49EC-9F5D-EAB10B1AEEE0}" srcOrd="2" destOrd="0" presId="urn:microsoft.com/office/officeart/2008/layout/SquareAccentList"/>
    <dgm:cxn modelId="{2CC31E84-4928-4D7B-B2DA-31F0C272A909}" type="presParOf" srcId="{920E3CF2-BDC6-49EC-9F5D-EAB10B1AEEE0}" destId="{F7436981-E8E4-463B-B28E-B178DA7C3072}" srcOrd="0" destOrd="0" presId="urn:microsoft.com/office/officeart/2008/layout/SquareAccentList"/>
    <dgm:cxn modelId="{916210B8-6441-43E5-8A4A-9885B5E25F97}" type="presParOf" srcId="{920E3CF2-BDC6-49EC-9F5D-EAB10B1AEEE0}" destId="{32F37F61-066D-4723-A4CD-248BDE08ADD8}" srcOrd="1" destOrd="0" presId="urn:microsoft.com/office/officeart/2008/layout/SquareAccentList"/>
    <dgm:cxn modelId="{02B7A43E-F2E1-40E9-9785-D274DF828748}" type="presParOf" srcId="{9207E7F2-DEAB-4BCF-922D-1F7D338622CC}" destId="{19BE1B16-A234-49FF-9238-277E37FB9EE7}" srcOrd="3" destOrd="0" presId="urn:microsoft.com/office/officeart/2008/layout/SquareAccentList"/>
    <dgm:cxn modelId="{B6769970-8E70-4CDE-A963-F00F66F87536}" type="presParOf" srcId="{19BE1B16-A234-49FF-9238-277E37FB9EE7}" destId="{C1188D1F-39D4-4AF7-92AB-9735386A2F7E}" srcOrd="0" destOrd="0" presId="urn:microsoft.com/office/officeart/2008/layout/SquareAccentList"/>
    <dgm:cxn modelId="{EF81BF4E-EB23-49AE-A7E4-DD13E510DBCC}" type="presParOf" srcId="{19BE1B16-A234-49FF-9238-277E37FB9EE7}" destId="{9AEE3737-DDCF-4B22-A5CB-93CBDE21CEB4}" srcOrd="1" destOrd="0" presId="urn:microsoft.com/office/officeart/2008/layout/SquareAccentList"/>
    <dgm:cxn modelId="{70BB4CEB-7C35-478C-BB88-8B0C591EEE0A}" type="presParOf" srcId="{9207E7F2-DEAB-4BCF-922D-1F7D338622CC}" destId="{8302D2D2-7557-439B-94E5-8AD132445769}" srcOrd="4" destOrd="0" presId="urn:microsoft.com/office/officeart/2008/layout/SquareAccentList"/>
    <dgm:cxn modelId="{3A45F9C4-0CB3-4F86-9B82-F7242B2DD71D}" type="presParOf" srcId="{8302D2D2-7557-439B-94E5-8AD132445769}" destId="{39B7658C-83C0-4B66-9B97-A8F9C8DA8C1C}" srcOrd="0" destOrd="0" presId="urn:microsoft.com/office/officeart/2008/layout/SquareAccentList"/>
    <dgm:cxn modelId="{A5A93C55-7062-4A40-821B-F8C6FAC6C330}" type="presParOf" srcId="{8302D2D2-7557-439B-94E5-8AD132445769}" destId="{F162DDD1-F2DA-42B2-A51D-95467E311EDE}" srcOrd="1" destOrd="0" presId="urn:microsoft.com/office/officeart/2008/layout/SquareAccentList"/>
    <dgm:cxn modelId="{25A41275-14A1-438B-9101-FD30091548B9}" type="presParOf" srcId="{E4291845-6EF1-4166-845B-3D7ADFE7C973}" destId="{4C4B2792-90B0-4DDD-9145-9D71F3454902}" srcOrd="1" destOrd="0" presId="urn:microsoft.com/office/officeart/2008/layout/SquareAccentList"/>
    <dgm:cxn modelId="{A98CB40D-A92F-4EC3-8826-7FE5EA22A9E1}" type="presParOf" srcId="{4C4B2792-90B0-4DDD-9145-9D71F3454902}" destId="{61259FE8-FD31-4FED-AC4E-89210B230A31}" srcOrd="0" destOrd="0" presId="urn:microsoft.com/office/officeart/2008/layout/SquareAccentList"/>
    <dgm:cxn modelId="{5DC2B400-D395-4D39-A067-79D21E9F0B44}" type="presParOf" srcId="{61259FE8-FD31-4FED-AC4E-89210B230A31}" destId="{F262230C-F43B-420A-A8D3-4DCE91761DA4}" srcOrd="0" destOrd="0" presId="urn:microsoft.com/office/officeart/2008/layout/SquareAccentList"/>
    <dgm:cxn modelId="{513C228B-8A50-47F7-BDBC-0BAD90E5AE82}" type="presParOf" srcId="{61259FE8-FD31-4FED-AC4E-89210B230A31}" destId="{9ED20A5B-8DBE-4741-9CEC-20F5FB69F7D2}" srcOrd="1" destOrd="0" presId="urn:microsoft.com/office/officeart/2008/layout/SquareAccentList"/>
    <dgm:cxn modelId="{011A72B3-F321-401C-A458-2E568ACC8ECE}" type="presParOf" srcId="{61259FE8-FD31-4FED-AC4E-89210B230A31}" destId="{8CC3A7E9-D100-4A5E-8B2A-1B29DA46F34C}" srcOrd="2" destOrd="0" presId="urn:microsoft.com/office/officeart/2008/layout/SquareAccentList"/>
    <dgm:cxn modelId="{BD5FEC51-D663-43B0-8B3C-02FC3E946C19}" type="presParOf" srcId="{4C4B2792-90B0-4DDD-9145-9D71F3454902}" destId="{71FEE6FA-186A-43E6-B0DF-64C19A41B9E5}" srcOrd="1" destOrd="0" presId="urn:microsoft.com/office/officeart/2008/layout/SquareAccentList"/>
    <dgm:cxn modelId="{765143EA-4214-475B-8C15-84B9C0A3ECD5}" type="presParOf" srcId="{71FEE6FA-186A-43E6-B0DF-64C19A41B9E5}" destId="{45E9EA7B-D7A3-4DE5-A472-9CA263242AE5}" srcOrd="0" destOrd="0" presId="urn:microsoft.com/office/officeart/2008/layout/SquareAccentList"/>
    <dgm:cxn modelId="{7E01309A-8498-4FF7-98BB-12FEE6992EA3}" type="presParOf" srcId="{45E9EA7B-D7A3-4DE5-A472-9CA263242AE5}" destId="{4F4885DE-C3E8-47B0-BB48-E8F81C0D0BB9}" srcOrd="0" destOrd="0" presId="urn:microsoft.com/office/officeart/2008/layout/SquareAccentList"/>
    <dgm:cxn modelId="{DF2DAF31-E0E7-4DA8-B693-25FF5788096C}" type="presParOf" srcId="{45E9EA7B-D7A3-4DE5-A472-9CA263242AE5}" destId="{435650D0-EA72-42EA-B6F1-B2F78AFA6E51}" srcOrd="1" destOrd="0" presId="urn:microsoft.com/office/officeart/2008/layout/SquareAccentList"/>
    <dgm:cxn modelId="{F2B71D99-454C-46F7-A113-54DB824CDF78}" type="presParOf" srcId="{71FEE6FA-186A-43E6-B0DF-64C19A41B9E5}" destId="{1E646185-E0E7-4DE4-8171-2FCA4D455BAB}" srcOrd="1" destOrd="0" presId="urn:microsoft.com/office/officeart/2008/layout/SquareAccentList"/>
    <dgm:cxn modelId="{60B04382-0D5D-41E2-B03B-CA86275156D7}" type="presParOf" srcId="{1E646185-E0E7-4DE4-8171-2FCA4D455BAB}" destId="{2AEA5C3B-1B11-40BB-9494-8E860023DC24}" srcOrd="0" destOrd="0" presId="urn:microsoft.com/office/officeart/2008/layout/SquareAccentList"/>
    <dgm:cxn modelId="{7132EF75-EA70-4FC1-BC8D-CD718FFA4FD5}" type="presParOf" srcId="{1E646185-E0E7-4DE4-8171-2FCA4D455BAB}" destId="{501E7E01-A93D-43AD-AF82-7948DD2DDE91}" srcOrd="1" destOrd="0" presId="urn:microsoft.com/office/officeart/2008/layout/SquareAccentList"/>
    <dgm:cxn modelId="{9BC532DB-BDE7-4276-9947-3093157C9B33}" type="presParOf" srcId="{71FEE6FA-186A-43E6-B0DF-64C19A41B9E5}" destId="{ABF278D5-95FC-4591-970C-C60315677D7B}" srcOrd="2" destOrd="0" presId="urn:microsoft.com/office/officeart/2008/layout/SquareAccentList"/>
    <dgm:cxn modelId="{E084C8A6-AD5D-42BB-8C85-9F78C9D93BAA}" type="presParOf" srcId="{ABF278D5-95FC-4591-970C-C60315677D7B}" destId="{B29100CC-F363-4CCD-BA4F-CBF8AA73F82F}" srcOrd="0" destOrd="0" presId="urn:microsoft.com/office/officeart/2008/layout/SquareAccentList"/>
    <dgm:cxn modelId="{6BBB5A04-BA95-4204-AC1C-FB7E3D09DE56}" type="presParOf" srcId="{ABF278D5-95FC-4591-970C-C60315677D7B}" destId="{BCF680B1-D5B0-441C-8750-2432B2624974}" srcOrd="1" destOrd="0" presId="urn:microsoft.com/office/officeart/2008/layout/SquareAccentList"/>
    <dgm:cxn modelId="{BA30C0E5-3D22-4739-997E-E66992FE2DC5}" type="presParOf" srcId="{71FEE6FA-186A-43E6-B0DF-64C19A41B9E5}" destId="{0289D322-9116-4762-A631-6B8A532ECEF2}" srcOrd="3" destOrd="0" presId="urn:microsoft.com/office/officeart/2008/layout/SquareAccentList"/>
    <dgm:cxn modelId="{D62A53A1-577D-4285-9BF6-F50F32B1208F}" type="presParOf" srcId="{0289D322-9116-4762-A631-6B8A532ECEF2}" destId="{A11A034C-4C1A-4CCA-B3B6-EAA16B2F119B}" srcOrd="0" destOrd="0" presId="urn:microsoft.com/office/officeart/2008/layout/SquareAccentList"/>
    <dgm:cxn modelId="{3773501A-8A8E-43B6-9C98-0AE5ED9AC8EC}" type="presParOf" srcId="{0289D322-9116-4762-A631-6B8A532ECEF2}" destId="{FFA801B2-5983-4BB5-88E4-0B45E0EECB4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CB5E8E-8955-486B-AD2E-30799A36E8F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6E7D9AC-849A-4CDC-97AE-288543F8BC7D}">
      <dgm:prSet phldrT="[Text]"/>
      <dgm:spPr/>
      <dgm:t>
        <a:bodyPr/>
        <a:lstStyle/>
        <a:p>
          <a:endParaRPr lang="de-DE" dirty="0"/>
        </a:p>
      </dgm:t>
    </dgm:pt>
    <dgm:pt modelId="{F42F65B7-A8C3-40D6-A16C-A95A93FA513E}" type="parTrans" cxnId="{1DFB473E-B760-4DF4-A67C-942C9A27BFD6}">
      <dgm:prSet/>
      <dgm:spPr/>
      <dgm:t>
        <a:bodyPr/>
        <a:lstStyle/>
        <a:p>
          <a:endParaRPr lang="de-DE"/>
        </a:p>
      </dgm:t>
    </dgm:pt>
    <dgm:pt modelId="{A8EB135B-B37B-4858-BEC1-E1C37176959D}" type="sibTrans" cxnId="{1DFB473E-B760-4DF4-A67C-942C9A27BFD6}">
      <dgm:prSet/>
      <dgm:spPr/>
      <dgm:t>
        <a:bodyPr/>
        <a:lstStyle/>
        <a:p>
          <a:endParaRPr lang="de-DE"/>
        </a:p>
      </dgm:t>
    </dgm:pt>
    <dgm:pt modelId="{536ACD51-125E-4F51-8191-E3F516DF051B}">
      <dgm:prSet phldrT="[Text]" custT="1"/>
      <dgm:spPr/>
      <dgm:t>
        <a:bodyPr/>
        <a:lstStyle/>
        <a:p>
          <a:r>
            <a:rPr lang="de-DE" sz="2000" dirty="0"/>
            <a:t>Kommunikation in einer</a:t>
          </a:r>
          <a:br>
            <a:rPr lang="de-DE" sz="2000" dirty="0"/>
          </a:br>
          <a:r>
            <a:rPr lang="de-DE" sz="2000" dirty="0"/>
            <a:t>Fremdsprache </a:t>
          </a:r>
        </a:p>
      </dgm:t>
    </dgm:pt>
    <dgm:pt modelId="{1E224BBC-269C-4F37-839B-4ABB86F95282}" type="parTrans" cxnId="{9A6A390A-DF99-4C94-8915-5AD0AE082D92}">
      <dgm:prSet/>
      <dgm:spPr/>
      <dgm:t>
        <a:bodyPr/>
        <a:lstStyle/>
        <a:p>
          <a:endParaRPr lang="de-DE"/>
        </a:p>
      </dgm:t>
    </dgm:pt>
    <dgm:pt modelId="{439257D6-59B8-49F7-B45D-EC5B2AE6E4EC}" type="sibTrans" cxnId="{9A6A390A-DF99-4C94-8915-5AD0AE082D92}">
      <dgm:prSet/>
      <dgm:spPr/>
      <dgm:t>
        <a:bodyPr/>
        <a:lstStyle/>
        <a:p>
          <a:endParaRPr lang="de-DE"/>
        </a:p>
      </dgm:t>
    </dgm:pt>
    <dgm:pt modelId="{67B6C5EB-06BA-46FE-982A-446073EA2A23}">
      <dgm:prSet phldrT="[Text]" custT="1"/>
      <dgm:spPr/>
      <dgm:t>
        <a:bodyPr/>
        <a:lstStyle/>
        <a:p>
          <a:r>
            <a:rPr lang="de-DE" sz="2000" dirty="0"/>
            <a:t>Finanzwirtschaft der Unternehmung</a:t>
          </a:r>
        </a:p>
      </dgm:t>
    </dgm:pt>
    <dgm:pt modelId="{D22A8A79-D3EB-44BF-B1C2-40293BA03BBE}" type="parTrans" cxnId="{80F0D117-1023-4901-AC67-DCF8A24D0750}">
      <dgm:prSet/>
      <dgm:spPr/>
      <dgm:t>
        <a:bodyPr/>
        <a:lstStyle/>
        <a:p>
          <a:endParaRPr lang="de-DE"/>
        </a:p>
      </dgm:t>
    </dgm:pt>
    <dgm:pt modelId="{38037B2C-CEF3-4FF5-A4FF-A420CCB1ADDB}" type="sibTrans" cxnId="{80F0D117-1023-4901-AC67-DCF8A24D0750}">
      <dgm:prSet/>
      <dgm:spPr/>
      <dgm:t>
        <a:bodyPr/>
        <a:lstStyle/>
        <a:p>
          <a:endParaRPr lang="de-DE"/>
        </a:p>
      </dgm:t>
    </dgm:pt>
    <dgm:pt modelId="{1E0B8A26-2641-4AE9-8E2B-BAB20424FE19}">
      <dgm:prSet phldrT="[Text]" custT="1"/>
      <dgm:spPr/>
      <dgm:t>
        <a:bodyPr/>
        <a:lstStyle/>
        <a:p>
          <a:r>
            <a:rPr lang="de-DE" sz="2000" dirty="0"/>
            <a:t>Abgaben und Wirtschaftsrecht</a:t>
          </a:r>
        </a:p>
      </dgm:t>
    </dgm:pt>
    <dgm:pt modelId="{991CF113-4003-4FBE-A4A7-0BDE4ED89963}" type="parTrans" cxnId="{A63BEAE6-F4A8-4224-BBEA-193D13C14D79}">
      <dgm:prSet/>
      <dgm:spPr/>
      <dgm:t>
        <a:bodyPr/>
        <a:lstStyle/>
        <a:p>
          <a:endParaRPr lang="de-DE"/>
        </a:p>
      </dgm:t>
    </dgm:pt>
    <dgm:pt modelId="{3CF3D618-7388-49FB-A381-06AF95A7D4B2}" type="sibTrans" cxnId="{A63BEAE6-F4A8-4224-BBEA-193D13C14D79}">
      <dgm:prSet/>
      <dgm:spPr/>
      <dgm:t>
        <a:bodyPr/>
        <a:lstStyle/>
        <a:p>
          <a:endParaRPr lang="de-DE"/>
        </a:p>
      </dgm:t>
    </dgm:pt>
    <dgm:pt modelId="{AFADFA3E-6DE3-429C-875A-2B344320786B}">
      <dgm:prSet phldrT="[Text]"/>
      <dgm:spPr/>
      <dgm:t>
        <a:bodyPr/>
        <a:lstStyle/>
        <a:p>
          <a:endParaRPr lang="de-DE" dirty="0"/>
        </a:p>
      </dgm:t>
    </dgm:pt>
    <dgm:pt modelId="{559050C0-E588-4A61-B756-89BC21C78D55}" type="parTrans" cxnId="{C8500419-3827-46FD-92A8-E9CA0A26F1F2}">
      <dgm:prSet/>
      <dgm:spPr/>
      <dgm:t>
        <a:bodyPr/>
        <a:lstStyle/>
        <a:p>
          <a:endParaRPr lang="de-DE"/>
        </a:p>
      </dgm:t>
    </dgm:pt>
    <dgm:pt modelId="{555D85E8-C6D7-4B88-B8E1-0AD63A19AAD3}" type="sibTrans" cxnId="{C8500419-3827-46FD-92A8-E9CA0A26F1F2}">
      <dgm:prSet/>
      <dgm:spPr/>
      <dgm:t>
        <a:bodyPr/>
        <a:lstStyle/>
        <a:p>
          <a:endParaRPr lang="de-DE"/>
        </a:p>
      </dgm:t>
    </dgm:pt>
    <dgm:pt modelId="{2E7D857F-5338-4AEF-BCB3-39EC4F76A3A4}">
      <dgm:prSet phldrT="[Text]" custT="1"/>
      <dgm:spPr/>
      <dgm:t>
        <a:bodyPr/>
        <a:lstStyle/>
        <a:p>
          <a:r>
            <a:rPr lang="de-DE" sz="2000" dirty="0"/>
            <a:t>Rechnungslegung</a:t>
          </a:r>
        </a:p>
      </dgm:t>
    </dgm:pt>
    <dgm:pt modelId="{A204514D-2546-403B-B692-25B644CD8D7E}" type="parTrans" cxnId="{2E55E26D-A592-4575-8C8F-6201FD2D62CB}">
      <dgm:prSet/>
      <dgm:spPr/>
      <dgm:t>
        <a:bodyPr/>
        <a:lstStyle/>
        <a:p>
          <a:endParaRPr lang="de-DE"/>
        </a:p>
      </dgm:t>
    </dgm:pt>
    <dgm:pt modelId="{12E37233-898E-4149-9DDC-41AC1D3C8AC2}" type="sibTrans" cxnId="{2E55E26D-A592-4575-8C8F-6201FD2D62CB}">
      <dgm:prSet/>
      <dgm:spPr/>
      <dgm:t>
        <a:bodyPr/>
        <a:lstStyle/>
        <a:p>
          <a:endParaRPr lang="de-DE"/>
        </a:p>
      </dgm:t>
    </dgm:pt>
    <dgm:pt modelId="{3DD65109-F77A-4138-B142-849DAB6A64AA}">
      <dgm:prSet phldrT="[Text]" custT="1"/>
      <dgm:spPr/>
      <dgm:t>
        <a:bodyPr/>
        <a:lstStyle/>
        <a:p>
          <a:r>
            <a:rPr lang="de-DE" sz="2000" dirty="0"/>
            <a:t>Besitzsteuern</a:t>
          </a:r>
        </a:p>
      </dgm:t>
    </dgm:pt>
    <dgm:pt modelId="{6E9439DA-EE82-4308-90EF-02B416FE9AAC}" type="parTrans" cxnId="{6811E92D-4A4C-454F-8695-4ABD70103047}">
      <dgm:prSet/>
      <dgm:spPr/>
      <dgm:t>
        <a:bodyPr/>
        <a:lstStyle/>
        <a:p>
          <a:endParaRPr lang="de-DE"/>
        </a:p>
      </dgm:t>
    </dgm:pt>
    <dgm:pt modelId="{B15DADE0-54C1-418E-B0AA-B3A791B55BCE}" type="sibTrans" cxnId="{6811E92D-4A4C-454F-8695-4ABD70103047}">
      <dgm:prSet/>
      <dgm:spPr/>
      <dgm:t>
        <a:bodyPr/>
        <a:lstStyle/>
        <a:p>
          <a:endParaRPr lang="de-DE"/>
        </a:p>
      </dgm:t>
    </dgm:pt>
    <dgm:pt modelId="{90AC6931-AE4F-4477-92E2-44AA247D678D}">
      <dgm:prSet phldrT="[Text]" custT="1"/>
      <dgm:spPr/>
      <dgm:t>
        <a:bodyPr/>
        <a:lstStyle/>
        <a:p>
          <a:r>
            <a:rPr lang="de-DE" sz="2000" dirty="0"/>
            <a:t>Verkehrssteuern </a:t>
          </a:r>
        </a:p>
      </dgm:t>
    </dgm:pt>
    <dgm:pt modelId="{359E268B-87FE-44B4-8C5C-2FEA505DC27D}" type="parTrans" cxnId="{6521EE82-0654-49C0-8960-7E9A97CA7121}">
      <dgm:prSet/>
      <dgm:spPr/>
      <dgm:t>
        <a:bodyPr/>
        <a:lstStyle/>
        <a:p>
          <a:endParaRPr lang="de-DE"/>
        </a:p>
      </dgm:t>
    </dgm:pt>
    <dgm:pt modelId="{AAA51387-F18D-4E52-A0BE-687F21B2A695}" type="sibTrans" cxnId="{6521EE82-0654-49C0-8960-7E9A97CA7121}">
      <dgm:prSet/>
      <dgm:spPr/>
      <dgm:t>
        <a:bodyPr/>
        <a:lstStyle/>
        <a:p>
          <a:endParaRPr lang="de-DE"/>
        </a:p>
      </dgm:t>
    </dgm:pt>
    <dgm:pt modelId="{8648F0D6-6F44-47DA-B17F-1275DFA662D1}">
      <dgm:prSet phldrT="[Text]" custT="1"/>
      <dgm:spPr/>
      <dgm:t>
        <a:bodyPr/>
        <a:lstStyle/>
        <a:p>
          <a:r>
            <a:rPr lang="de-DE" sz="2000" dirty="0"/>
            <a:t>Controlling</a:t>
          </a:r>
        </a:p>
      </dgm:t>
    </dgm:pt>
    <dgm:pt modelId="{66FD8ED8-C075-453F-9486-B8D38F4D3B9F}" type="parTrans" cxnId="{98CD0033-8236-4032-B6B8-DA4042DE15B1}">
      <dgm:prSet/>
      <dgm:spPr/>
      <dgm:t>
        <a:bodyPr/>
        <a:lstStyle/>
        <a:p>
          <a:endParaRPr lang="de-DE"/>
        </a:p>
      </dgm:t>
    </dgm:pt>
    <dgm:pt modelId="{899CFD6C-D4F3-44CE-B21E-8C36DFEB6210}" type="sibTrans" cxnId="{98CD0033-8236-4032-B6B8-DA4042DE15B1}">
      <dgm:prSet/>
      <dgm:spPr/>
      <dgm:t>
        <a:bodyPr/>
        <a:lstStyle/>
        <a:p>
          <a:endParaRPr lang="de-DE"/>
        </a:p>
      </dgm:t>
    </dgm:pt>
    <dgm:pt modelId="{E4291845-6EF1-4166-845B-3D7ADFE7C973}" type="pres">
      <dgm:prSet presAssocID="{55CB5E8E-8955-486B-AD2E-30799A36E8FB}" presName="layout" presStyleCnt="0">
        <dgm:presLayoutVars>
          <dgm:chMax/>
          <dgm:chPref/>
          <dgm:dir/>
          <dgm:resizeHandles/>
        </dgm:presLayoutVars>
      </dgm:prSet>
      <dgm:spPr/>
    </dgm:pt>
    <dgm:pt modelId="{0FF57638-E9FB-4D28-9AF6-F2EEFDE3BF37}" type="pres">
      <dgm:prSet presAssocID="{56E7D9AC-849A-4CDC-97AE-288543F8BC7D}" presName="root" presStyleCnt="0">
        <dgm:presLayoutVars>
          <dgm:chMax/>
          <dgm:chPref/>
        </dgm:presLayoutVars>
      </dgm:prSet>
      <dgm:spPr/>
    </dgm:pt>
    <dgm:pt modelId="{C9F7608B-AE74-4DAE-BE90-29D4290C5606}" type="pres">
      <dgm:prSet presAssocID="{56E7D9AC-849A-4CDC-97AE-288543F8BC7D}" presName="rootComposite" presStyleCnt="0">
        <dgm:presLayoutVars/>
      </dgm:prSet>
      <dgm:spPr/>
    </dgm:pt>
    <dgm:pt modelId="{9C1363BB-43C3-40F1-986F-A56531D55F1F}" type="pres">
      <dgm:prSet presAssocID="{56E7D9AC-849A-4CDC-97AE-288543F8BC7D}" presName="ParentAccent" presStyleLbl="alignNode1" presStyleIdx="0" presStyleCnt="2"/>
      <dgm:spPr>
        <a:solidFill>
          <a:srgbClr val="0033CC"/>
        </a:solidFill>
      </dgm:spPr>
    </dgm:pt>
    <dgm:pt modelId="{82E6F5E1-6B07-46F1-9CE5-C74A7C0F80B5}" type="pres">
      <dgm:prSet presAssocID="{56E7D9AC-849A-4CDC-97AE-288543F8BC7D}" presName="ParentSmallAccent" presStyleLbl="fgAcc1" presStyleIdx="0" presStyleCnt="2"/>
      <dgm:spPr/>
    </dgm:pt>
    <dgm:pt modelId="{1F1063CD-558C-4F50-B5C8-96051872F1FA}" type="pres">
      <dgm:prSet presAssocID="{56E7D9AC-849A-4CDC-97AE-288543F8BC7D}" presName="Parent" presStyleLbl="revTx" presStyleIdx="0" presStyleCnt="9">
        <dgm:presLayoutVars>
          <dgm:chMax/>
          <dgm:chPref val="4"/>
          <dgm:bulletEnabled val="1"/>
        </dgm:presLayoutVars>
      </dgm:prSet>
      <dgm:spPr/>
    </dgm:pt>
    <dgm:pt modelId="{9207E7F2-DEAB-4BCF-922D-1F7D338622CC}" type="pres">
      <dgm:prSet presAssocID="{56E7D9AC-849A-4CDC-97AE-288543F8BC7D}" presName="childShape" presStyleCnt="0">
        <dgm:presLayoutVars>
          <dgm:chMax val="0"/>
          <dgm:chPref val="0"/>
        </dgm:presLayoutVars>
      </dgm:prSet>
      <dgm:spPr/>
    </dgm:pt>
    <dgm:pt modelId="{57AC530B-4EBD-4C10-ACFD-233523B39CB9}" type="pres">
      <dgm:prSet presAssocID="{536ACD51-125E-4F51-8191-E3F516DF051B}" presName="childComposite" presStyleCnt="0">
        <dgm:presLayoutVars>
          <dgm:chMax val="0"/>
          <dgm:chPref val="0"/>
        </dgm:presLayoutVars>
      </dgm:prSet>
      <dgm:spPr/>
    </dgm:pt>
    <dgm:pt modelId="{6A093776-D37B-4D3D-9E71-6CD099522A37}" type="pres">
      <dgm:prSet presAssocID="{536ACD51-125E-4F51-8191-E3F516DF051B}" presName="ChildAccent" presStyleLbl="solidFgAcc1" presStyleIdx="0" presStyleCnt="7"/>
      <dgm:spPr>
        <a:ln>
          <a:solidFill>
            <a:srgbClr val="0033CC"/>
          </a:solidFill>
        </a:ln>
      </dgm:spPr>
    </dgm:pt>
    <dgm:pt modelId="{79AD9278-9242-423F-B40C-AE98933E9DDF}" type="pres">
      <dgm:prSet presAssocID="{536ACD51-125E-4F51-8191-E3F516DF051B}" presName="Child" presStyleLbl="revTx" presStyleIdx="1" presStyleCnt="9">
        <dgm:presLayoutVars>
          <dgm:chMax val="0"/>
          <dgm:chPref val="0"/>
          <dgm:bulletEnabled val="1"/>
        </dgm:presLayoutVars>
      </dgm:prSet>
      <dgm:spPr/>
    </dgm:pt>
    <dgm:pt modelId="{340067F1-C657-4AF1-8CC0-B87D41480275}" type="pres">
      <dgm:prSet presAssocID="{67B6C5EB-06BA-46FE-982A-446073EA2A23}" presName="childComposite" presStyleCnt="0">
        <dgm:presLayoutVars>
          <dgm:chMax val="0"/>
          <dgm:chPref val="0"/>
        </dgm:presLayoutVars>
      </dgm:prSet>
      <dgm:spPr/>
    </dgm:pt>
    <dgm:pt modelId="{175CDB98-3EAC-4F3A-9278-BBAA72FFB14C}" type="pres">
      <dgm:prSet presAssocID="{67B6C5EB-06BA-46FE-982A-446073EA2A23}" presName="ChildAccent" presStyleLbl="solidFgAcc1" presStyleIdx="1" presStyleCnt="7"/>
      <dgm:spPr>
        <a:ln>
          <a:solidFill>
            <a:srgbClr val="0033CC"/>
          </a:solidFill>
        </a:ln>
      </dgm:spPr>
    </dgm:pt>
    <dgm:pt modelId="{86D4B890-6665-4D57-9903-53A2289090BD}" type="pres">
      <dgm:prSet presAssocID="{67B6C5EB-06BA-46FE-982A-446073EA2A23}" presName="Child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920E3CF2-BDC6-49EC-9F5D-EAB10B1AEEE0}" type="pres">
      <dgm:prSet presAssocID="{1E0B8A26-2641-4AE9-8E2B-BAB20424FE19}" presName="childComposite" presStyleCnt="0">
        <dgm:presLayoutVars>
          <dgm:chMax val="0"/>
          <dgm:chPref val="0"/>
        </dgm:presLayoutVars>
      </dgm:prSet>
      <dgm:spPr/>
    </dgm:pt>
    <dgm:pt modelId="{F7436981-E8E4-463B-B28E-B178DA7C3072}" type="pres">
      <dgm:prSet presAssocID="{1E0B8A26-2641-4AE9-8E2B-BAB20424FE19}" presName="ChildAccent" presStyleLbl="solidFgAcc1" presStyleIdx="2" presStyleCnt="7"/>
      <dgm:spPr>
        <a:ln>
          <a:solidFill>
            <a:srgbClr val="0033CC"/>
          </a:solidFill>
        </a:ln>
      </dgm:spPr>
    </dgm:pt>
    <dgm:pt modelId="{32F37F61-066D-4723-A4CD-248BDE08ADD8}" type="pres">
      <dgm:prSet presAssocID="{1E0B8A26-2641-4AE9-8E2B-BAB20424FE19}" presName="Child" presStyleLbl="revTx" presStyleIdx="3" presStyleCnt="9">
        <dgm:presLayoutVars>
          <dgm:chMax val="0"/>
          <dgm:chPref val="0"/>
          <dgm:bulletEnabled val="1"/>
        </dgm:presLayoutVars>
      </dgm:prSet>
      <dgm:spPr/>
    </dgm:pt>
    <dgm:pt modelId="{4C4B2792-90B0-4DDD-9145-9D71F3454902}" type="pres">
      <dgm:prSet presAssocID="{AFADFA3E-6DE3-429C-875A-2B344320786B}" presName="root" presStyleCnt="0">
        <dgm:presLayoutVars>
          <dgm:chMax/>
          <dgm:chPref/>
        </dgm:presLayoutVars>
      </dgm:prSet>
      <dgm:spPr/>
    </dgm:pt>
    <dgm:pt modelId="{61259FE8-FD31-4FED-AC4E-89210B230A31}" type="pres">
      <dgm:prSet presAssocID="{AFADFA3E-6DE3-429C-875A-2B344320786B}" presName="rootComposite" presStyleCnt="0">
        <dgm:presLayoutVars/>
      </dgm:prSet>
      <dgm:spPr/>
    </dgm:pt>
    <dgm:pt modelId="{F262230C-F43B-420A-A8D3-4DCE91761DA4}" type="pres">
      <dgm:prSet presAssocID="{AFADFA3E-6DE3-429C-875A-2B344320786B}" presName="ParentAccent" presStyleLbl="alignNode1" presStyleIdx="1" presStyleCnt="2"/>
      <dgm:spPr>
        <a:solidFill>
          <a:srgbClr val="0033CC"/>
        </a:solidFill>
      </dgm:spPr>
    </dgm:pt>
    <dgm:pt modelId="{9ED20A5B-8DBE-4741-9CEC-20F5FB69F7D2}" type="pres">
      <dgm:prSet presAssocID="{AFADFA3E-6DE3-429C-875A-2B344320786B}" presName="ParentSmallAccent" presStyleLbl="fgAcc1" presStyleIdx="1" presStyleCnt="2"/>
      <dgm:spPr/>
    </dgm:pt>
    <dgm:pt modelId="{8CC3A7E9-D100-4A5E-8B2A-1B29DA46F34C}" type="pres">
      <dgm:prSet presAssocID="{AFADFA3E-6DE3-429C-875A-2B344320786B}" presName="Parent" presStyleLbl="revTx" presStyleIdx="4" presStyleCnt="9">
        <dgm:presLayoutVars>
          <dgm:chMax/>
          <dgm:chPref val="4"/>
          <dgm:bulletEnabled val="1"/>
        </dgm:presLayoutVars>
      </dgm:prSet>
      <dgm:spPr/>
    </dgm:pt>
    <dgm:pt modelId="{71FEE6FA-186A-43E6-B0DF-64C19A41B9E5}" type="pres">
      <dgm:prSet presAssocID="{AFADFA3E-6DE3-429C-875A-2B344320786B}" presName="childShape" presStyleCnt="0">
        <dgm:presLayoutVars>
          <dgm:chMax val="0"/>
          <dgm:chPref val="0"/>
        </dgm:presLayoutVars>
      </dgm:prSet>
      <dgm:spPr/>
    </dgm:pt>
    <dgm:pt modelId="{45E9EA7B-D7A3-4DE5-A472-9CA263242AE5}" type="pres">
      <dgm:prSet presAssocID="{2E7D857F-5338-4AEF-BCB3-39EC4F76A3A4}" presName="childComposite" presStyleCnt="0">
        <dgm:presLayoutVars>
          <dgm:chMax val="0"/>
          <dgm:chPref val="0"/>
        </dgm:presLayoutVars>
      </dgm:prSet>
      <dgm:spPr/>
    </dgm:pt>
    <dgm:pt modelId="{4F4885DE-C3E8-47B0-BB48-E8F81C0D0BB9}" type="pres">
      <dgm:prSet presAssocID="{2E7D857F-5338-4AEF-BCB3-39EC4F76A3A4}" presName="ChildAccent" presStyleLbl="solidFgAcc1" presStyleIdx="3" presStyleCnt="7"/>
      <dgm:spPr>
        <a:ln>
          <a:solidFill>
            <a:srgbClr val="0033CC"/>
          </a:solidFill>
        </a:ln>
      </dgm:spPr>
    </dgm:pt>
    <dgm:pt modelId="{435650D0-EA72-42EA-B6F1-B2F78AFA6E51}" type="pres">
      <dgm:prSet presAssocID="{2E7D857F-5338-4AEF-BCB3-39EC4F76A3A4}" presName="Child" presStyleLbl="revTx" presStyleIdx="5" presStyleCnt="9">
        <dgm:presLayoutVars>
          <dgm:chMax val="0"/>
          <dgm:chPref val="0"/>
          <dgm:bulletEnabled val="1"/>
        </dgm:presLayoutVars>
      </dgm:prSet>
      <dgm:spPr/>
    </dgm:pt>
    <dgm:pt modelId="{1E646185-E0E7-4DE4-8171-2FCA4D455BAB}" type="pres">
      <dgm:prSet presAssocID="{3DD65109-F77A-4138-B142-849DAB6A64AA}" presName="childComposite" presStyleCnt="0">
        <dgm:presLayoutVars>
          <dgm:chMax val="0"/>
          <dgm:chPref val="0"/>
        </dgm:presLayoutVars>
      </dgm:prSet>
      <dgm:spPr/>
    </dgm:pt>
    <dgm:pt modelId="{2AEA5C3B-1B11-40BB-9494-8E860023DC24}" type="pres">
      <dgm:prSet presAssocID="{3DD65109-F77A-4138-B142-849DAB6A64AA}" presName="ChildAccent" presStyleLbl="solidFgAcc1" presStyleIdx="4" presStyleCnt="7"/>
      <dgm:spPr>
        <a:ln>
          <a:solidFill>
            <a:srgbClr val="0033CC"/>
          </a:solidFill>
        </a:ln>
      </dgm:spPr>
    </dgm:pt>
    <dgm:pt modelId="{501E7E01-A93D-43AD-AF82-7948DD2DDE91}" type="pres">
      <dgm:prSet presAssocID="{3DD65109-F77A-4138-B142-849DAB6A64AA}" presName="Child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ABF278D5-95FC-4591-970C-C60315677D7B}" type="pres">
      <dgm:prSet presAssocID="{90AC6931-AE4F-4477-92E2-44AA247D678D}" presName="childComposite" presStyleCnt="0">
        <dgm:presLayoutVars>
          <dgm:chMax val="0"/>
          <dgm:chPref val="0"/>
        </dgm:presLayoutVars>
      </dgm:prSet>
      <dgm:spPr/>
    </dgm:pt>
    <dgm:pt modelId="{B29100CC-F363-4CCD-BA4F-CBF8AA73F82F}" type="pres">
      <dgm:prSet presAssocID="{90AC6931-AE4F-4477-92E2-44AA247D678D}" presName="ChildAccent" presStyleLbl="solidFgAcc1" presStyleIdx="5" presStyleCnt="7"/>
      <dgm:spPr>
        <a:ln>
          <a:solidFill>
            <a:srgbClr val="0033CC"/>
          </a:solidFill>
        </a:ln>
      </dgm:spPr>
    </dgm:pt>
    <dgm:pt modelId="{BCF680B1-D5B0-441C-8750-2432B2624974}" type="pres">
      <dgm:prSet presAssocID="{90AC6931-AE4F-4477-92E2-44AA247D678D}" presName="Child" presStyleLbl="revTx" presStyleIdx="7" presStyleCnt="9">
        <dgm:presLayoutVars>
          <dgm:chMax val="0"/>
          <dgm:chPref val="0"/>
          <dgm:bulletEnabled val="1"/>
        </dgm:presLayoutVars>
      </dgm:prSet>
      <dgm:spPr/>
    </dgm:pt>
    <dgm:pt modelId="{9E6DF473-9F60-4166-97BB-B3FAD6892E6D}" type="pres">
      <dgm:prSet presAssocID="{8648F0D6-6F44-47DA-B17F-1275DFA662D1}" presName="childComposite" presStyleCnt="0">
        <dgm:presLayoutVars>
          <dgm:chMax val="0"/>
          <dgm:chPref val="0"/>
        </dgm:presLayoutVars>
      </dgm:prSet>
      <dgm:spPr/>
    </dgm:pt>
    <dgm:pt modelId="{936D6EE7-00B8-4EB4-B458-B89F97EC3A6A}" type="pres">
      <dgm:prSet presAssocID="{8648F0D6-6F44-47DA-B17F-1275DFA662D1}" presName="ChildAccent" presStyleLbl="solidFgAcc1" presStyleIdx="6" presStyleCnt="7"/>
      <dgm:spPr>
        <a:ln>
          <a:solidFill>
            <a:srgbClr val="0033CC"/>
          </a:solidFill>
        </a:ln>
      </dgm:spPr>
    </dgm:pt>
    <dgm:pt modelId="{97BB75F7-A18D-4EE2-9342-893A173C8AE3}" type="pres">
      <dgm:prSet presAssocID="{8648F0D6-6F44-47DA-B17F-1275DFA662D1}" presName="Child" presStyleLbl="revTx" presStyleIdx="8" presStyleCnt="9">
        <dgm:presLayoutVars>
          <dgm:chMax val="0"/>
          <dgm:chPref val="0"/>
          <dgm:bulletEnabled val="1"/>
        </dgm:presLayoutVars>
      </dgm:prSet>
      <dgm:spPr/>
    </dgm:pt>
  </dgm:ptLst>
  <dgm:cxnLst>
    <dgm:cxn modelId="{18476509-6C75-47BB-B96C-0EC25F875BC8}" type="presOf" srcId="{3DD65109-F77A-4138-B142-849DAB6A64AA}" destId="{501E7E01-A93D-43AD-AF82-7948DD2DDE91}" srcOrd="0" destOrd="0" presId="urn:microsoft.com/office/officeart/2008/layout/SquareAccentList"/>
    <dgm:cxn modelId="{9A6A390A-DF99-4C94-8915-5AD0AE082D92}" srcId="{56E7D9AC-849A-4CDC-97AE-288543F8BC7D}" destId="{536ACD51-125E-4F51-8191-E3F516DF051B}" srcOrd="0" destOrd="0" parTransId="{1E224BBC-269C-4F37-839B-4ABB86F95282}" sibTransId="{439257D6-59B8-49F7-B45D-EC5B2AE6E4EC}"/>
    <dgm:cxn modelId="{80F0D117-1023-4901-AC67-DCF8A24D0750}" srcId="{56E7D9AC-849A-4CDC-97AE-288543F8BC7D}" destId="{67B6C5EB-06BA-46FE-982A-446073EA2A23}" srcOrd="1" destOrd="0" parTransId="{D22A8A79-D3EB-44BF-B1C2-40293BA03BBE}" sibTransId="{38037B2C-CEF3-4FF5-A4FF-A420CCB1ADDB}"/>
    <dgm:cxn modelId="{C8500419-3827-46FD-92A8-E9CA0A26F1F2}" srcId="{55CB5E8E-8955-486B-AD2E-30799A36E8FB}" destId="{AFADFA3E-6DE3-429C-875A-2B344320786B}" srcOrd="1" destOrd="0" parTransId="{559050C0-E588-4A61-B756-89BC21C78D55}" sibTransId="{555D85E8-C6D7-4B88-B8E1-0AD63A19AAD3}"/>
    <dgm:cxn modelId="{6811E92D-4A4C-454F-8695-4ABD70103047}" srcId="{AFADFA3E-6DE3-429C-875A-2B344320786B}" destId="{3DD65109-F77A-4138-B142-849DAB6A64AA}" srcOrd="1" destOrd="0" parTransId="{6E9439DA-EE82-4308-90EF-02B416FE9AAC}" sibTransId="{B15DADE0-54C1-418E-B0AA-B3A791B55BCE}"/>
    <dgm:cxn modelId="{98CD0033-8236-4032-B6B8-DA4042DE15B1}" srcId="{AFADFA3E-6DE3-429C-875A-2B344320786B}" destId="{8648F0D6-6F44-47DA-B17F-1275DFA662D1}" srcOrd="3" destOrd="0" parTransId="{66FD8ED8-C075-453F-9486-B8D38F4D3B9F}" sibTransId="{899CFD6C-D4F3-44CE-B21E-8C36DFEB6210}"/>
    <dgm:cxn modelId="{57DC7138-6150-4492-BC63-E2E639C31F14}" type="presOf" srcId="{536ACD51-125E-4F51-8191-E3F516DF051B}" destId="{79AD9278-9242-423F-B40C-AE98933E9DDF}" srcOrd="0" destOrd="0" presId="urn:microsoft.com/office/officeart/2008/layout/SquareAccentList"/>
    <dgm:cxn modelId="{1DFB473E-B760-4DF4-A67C-942C9A27BFD6}" srcId="{55CB5E8E-8955-486B-AD2E-30799A36E8FB}" destId="{56E7D9AC-849A-4CDC-97AE-288543F8BC7D}" srcOrd="0" destOrd="0" parTransId="{F42F65B7-A8C3-40D6-A16C-A95A93FA513E}" sibTransId="{A8EB135B-B37B-4858-BEC1-E1C37176959D}"/>
    <dgm:cxn modelId="{2E55E26D-A592-4575-8C8F-6201FD2D62CB}" srcId="{AFADFA3E-6DE3-429C-875A-2B344320786B}" destId="{2E7D857F-5338-4AEF-BCB3-39EC4F76A3A4}" srcOrd="0" destOrd="0" parTransId="{A204514D-2546-403B-B692-25B644CD8D7E}" sibTransId="{12E37233-898E-4149-9DDC-41AC1D3C8AC2}"/>
    <dgm:cxn modelId="{5CC0BF4E-B51D-4BDF-BB67-83BA3EA37344}" type="presOf" srcId="{55CB5E8E-8955-486B-AD2E-30799A36E8FB}" destId="{E4291845-6EF1-4166-845B-3D7ADFE7C973}" srcOrd="0" destOrd="0" presId="urn:microsoft.com/office/officeart/2008/layout/SquareAccentList"/>
    <dgm:cxn modelId="{A22FB977-9547-44FC-AEA0-4F857233673D}" type="presOf" srcId="{90AC6931-AE4F-4477-92E2-44AA247D678D}" destId="{BCF680B1-D5B0-441C-8750-2432B2624974}" srcOrd="0" destOrd="0" presId="urn:microsoft.com/office/officeart/2008/layout/SquareAccentList"/>
    <dgm:cxn modelId="{2386FE5A-A1C4-43F6-B113-ED17729E67C1}" type="presOf" srcId="{1E0B8A26-2641-4AE9-8E2B-BAB20424FE19}" destId="{32F37F61-066D-4723-A4CD-248BDE08ADD8}" srcOrd="0" destOrd="0" presId="urn:microsoft.com/office/officeart/2008/layout/SquareAccentList"/>
    <dgm:cxn modelId="{6521EE82-0654-49C0-8960-7E9A97CA7121}" srcId="{AFADFA3E-6DE3-429C-875A-2B344320786B}" destId="{90AC6931-AE4F-4477-92E2-44AA247D678D}" srcOrd="2" destOrd="0" parTransId="{359E268B-87FE-44B4-8C5C-2FEA505DC27D}" sibTransId="{AAA51387-F18D-4E52-A0BE-687F21B2A695}"/>
    <dgm:cxn modelId="{707EBF84-A146-4FD1-9C26-FCEF65B6620D}" type="presOf" srcId="{56E7D9AC-849A-4CDC-97AE-288543F8BC7D}" destId="{1F1063CD-558C-4F50-B5C8-96051872F1FA}" srcOrd="0" destOrd="0" presId="urn:microsoft.com/office/officeart/2008/layout/SquareAccentList"/>
    <dgm:cxn modelId="{26533A88-235E-4A31-988A-BA9892B87E55}" type="presOf" srcId="{67B6C5EB-06BA-46FE-982A-446073EA2A23}" destId="{86D4B890-6665-4D57-9903-53A2289090BD}" srcOrd="0" destOrd="0" presId="urn:microsoft.com/office/officeart/2008/layout/SquareAccentList"/>
    <dgm:cxn modelId="{CF016C96-4779-43AB-A2A7-FF036C6804B2}" type="presOf" srcId="{AFADFA3E-6DE3-429C-875A-2B344320786B}" destId="{8CC3A7E9-D100-4A5E-8B2A-1B29DA46F34C}" srcOrd="0" destOrd="0" presId="urn:microsoft.com/office/officeart/2008/layout/SquareAccentList"/>
    <dgm:cxn modelId="{AC081B99-7053-4DD9-B00F-72DEFD56AE0F}" type="presOf" srcId="{8648F0D6-6F44-47DA-B17F-1275DFA662D1}" destId="{97BB75F7-A18D-4EE2-9342-893A173C8AE3}" srcOrd="0" destOrd="0" presId="urn:microsoft.com/office/officeart/2008/layout/SquareAccentList"/>
    <dgm:cxn modelId="{A63BEAE6-F4A8-4224-BBEA-193D13C14D79}" srcId="{56E7D9AC-849A-4CDC-97AE-288543F8BC7D}" destId="{1E0B8A26-2641-4AE9-8E2B-BAB20424FE19}" srcOrd="2" destOrd="0" parTransId="{991CF113-4003-4FBE-A4A7-0BDE4ED89963}" sibTransId="{3CF3D618-7388-49FB-A381-06AF95A7D4B2}"/>
    <dgm:cxn modelId="{0D5964F1-1EE7-4AE2-B705-9C38A4CF9ED1}" type="presOf" srcId="{2E7D857F-5338-4AEF-BCB3-39EC4F76A3A4}" destId="{435650D0-EA72-42EA-B6F1-B2F78AFA6E51}" srcOrd="0" destOrd="0" presId="urn:microsoft.com/office/officeart/2008/layout/SquareAccentList"/>
    <dgm:cxn modelId="{C6C9B5C6-4D80-4476-A6D1-19E4B2BDD803}" type="presParOf" srcId="{E4291845-6EF1-4166-845B-3D7ADFE7C973}" destId="{0FF57638-E9FB-4D28-9AF6-F2EEFDE3BF37}" srcOrd="0" destOrd="0" presId="urn:microsoft.com/office/officeart/2008/layout/SquareAccentList"/>
    <dgm:cxn modelId="{F05C37C5-FBBE-462A-AE6B-8E8BFD2ECA0D}" type="presParOf" srcId="{0FF57638-E9FB-4D28-9AF6-F2EEFDE3BF37}" destId="{C9F7608B-AE74-4DAE-BE90-29D4290C5606}" srcOrd="0" destOrd="0" presId="urn:microsoft.com/office/officeart/2008/layout/SquareAccentList"/>
    <dgm:cxn modelId="{4E0656CC-E4F7-4571-BE79-66217113C410}" type="presParOf" srcId="{C9F7608B-AE74-4DAE-BE90-29D4290C5606}" destId="{9C1363BB-43C3-40F1-986F-A56531D55F1F}" srcOrd="0" destOrd="0" presId="urn:microsoft.com/office/officeart/2008/layout/SquareAccentList"/>
    <dgm:cxn modelId="{E2EB650D-57AF-4306-A326-F979982159E1}" type="presParOf" srcId="{C9F7608B-AE74-4DAE-BE90-29D4290C5606}" destId="{82E6F5E1-6B07-46F1-9CE5-C74A7C0F80B5}" srcOrd="1" destOrd="0" presId="urn:microsoft.com/office/officeart/2008/layout/SquareAccentList"/>
    <dgm:cxn modelId="{396E4703-96EE-42BF-834C-B4A60D0A1FF9}" type="presParOf" srcId="{C9F7608B-AE74-4DAE-BE90-29D4290C5606}" destId="{1F1063CD-558C-4F50-B5C8-96051872F1FA}" srcOrd="2" destOrd="0" presId="urn:microsoft.com/office/officeart/2008/layout/SquareAccentList"/>
    <dgm:cxn modelId="{7F341914-151F-46C3-AC74-16DE04065665}" type="presParOf" srcId="{0FF57638-E9FB-4D28-9AF6-F2EEFDE3BF37}" destId="{9207E7F2-DEAB-4BCF-922D-1F7D338622CC}" srcOrd="1" destOrd="0" presId="urn:microsoft.com/office/officeart/2008/layout/SquareAccentList"/>
    <dgm:cxn modelId="{704CE942-827F-47AB-9C87-A29499EF5D49}" type="presParOf" srcId="{9207E7F2-DEAB-4BCF-922D-1F7D338622CC}" destId="{57AC530B-4EBD-4C10-ACFD-233523B39CB9}" srcOrd="0" destOrd="0" presId="urn:microsoft.com/office/officeart/2008/layout/SquareAccentList"/>
    <dgm:cxn modelId="{BEA90B0F-F5BD-4BD9-8172-1213FFCD3E8D}" type="presParOf" srcId="{57AC530B-4EBD-4C10-ACFD-233523B39CB9}" destId="{6A093776-D37B-4D3D-9E71-6CD099522A37}" srcOrd="0" destOrd="0" presId="urn:microsoft.com/office/officeart/2008/layout/SquareAccentList"/>
    <dgm:cxn modelId="{EB3A70D7-98CD-4119-BF67-6CC8019D1E29}" type="presParOf" srcId="{57AC530B-4EBD-4C10-ACFD-233523B39CB9}" destId="{79AD9278-9242-423F-B40C-AE98933E9DDF}" srcOrd="1" destOrd="0" presId="urn:microsoft.com/office/officeart/2008/layout/SquareAccentList"/>
    <dgm:cxn modelId="{9B3C6ADA-28A3-406B-BB58-885E11D68E62}" type="presParOf" srcId="{9207E7F2-DEAB-4BCF-922D-1F7D338622CC}" destId="{340067F1-C657-4AF1-8CC0-B87D41480275}" srcOrd="1" destOrd="0" presId="urn:microsoft.com/office/officeart/2008/layout/SquareAccentList"/>
    <dgm:cxn modelId="{91358E93-4449-4262-8825-39B866136C58}" type="presParOf" srcId="{340067F1-C657-4AF1-8CC0-B87D41480275}" destId="{175CDB98-3EAC-4F3A-9278-BBAA72FFB14C}" srcOrd="0" destOrd="0" presId="urn:microsoft.com/office/officeart/2008/layout/SquareAccentList"/>
    <dgm:cxn modelId="{9B302ABD-AE4A-4C16-817A-1D78334921E5}" type="presParOf" srcId="{340067F1-C657-4AF1-8CC0-B87D41480275}" destId="{86D4B890-6665-4D57-9903-53A2289090BD}" srcOrd="1" destOrd="0" presId="urn:microsoft.com/office/officeart/2008/layout/SquareAccentList"/>
    <dgm:cxn modelId="{749493F2-F74F-4CD1-A31E-595378B7564E}" type="presParOf" srcId="{9207E7F2-DEAB-4BCF-922D-1F7D338622CC}" destId="{920E3CF2-BDC6-49EC-9F5D-EAB10B1AEEE0}" srcOrd="2" destOrd="0" presId="urn:microsoft.com/office/officeart/2008/layout/SquareAccentList"/>
    <dgm:cxn modelId="{2CC31E84-4928-4D7B-B2DA-31F0C272A909}" type="presParOf" srcId="{920E3CF2-BDC6-49EC-9F5D-EAB10B1AEEE0}" destId="{F7436981-E8E4-463B-B28E-B178DA7C3072}" srcOrd="0" destOrd="0" presId="urn:microsoft.com/office/officeart/2008/layout/SquareAccentList"/>
    <dgm:cxn modelId="{916210B8-6441-43E5-8A4A-9885B5E25F97}" type="presParOf" srcId="{920E3CF2-BDC6-49EC-9F5D-EAB10B1AEEE0}" destId="{32F37F61-066D-4723-A4CD-248BDE08ADD8}" srcOrd="1" destOrd="0" presId="urn:microsoft.com/office/officeart/2008/layout/SquareAccentList"/>
    <dgm:cxn modelId="{25A41275-14A1-438B-9101-FD30091548B9}" type="presParOf" srcId="{E4291845-6EF1-4166-845B-3D7ADFE7C973}" destId="{4C4B2792-90B0-4DDD-9145-9D71F3454902}" srcOrd="1" destOrd="0" presId="urn:microsoft.com/office/officeart/2008/layout/SquareAccentList"/>
    <dgm:cxn modelId="{A98CB40D-A92F-4EC3-8826-7FE5EA22A9E1}" type="presParOf" srcId="{4C4B2792-90B0-4DDD-9145-9D71F3454902}" destId="{61259FE8-FD31-4FED-AC4E-89210B230A31}" srcOrd="0" destOrd="0" presId="urn:microsoft.com/office/officeart/2008/layout/SquareAccentList"/>
    <dgm:cxn modelId="{5DC2B400-D395-4D39-A067-79D21E9F0B44}" type="presParOf" srcId="{61259FE8-FD31-4FED-AC4E-89210B230A31}" destId="{F262230C-F43B-420A-A8D3-4DCE91761DA4}" srcOrd="0" destOrd="0" presId="urn:microsoft.com/office/officeart/2008/layout/SquareAccentList"/>
    <dgm:cxn modelId="{513C228B-8A50-47F7-BDBC-0BAD90E5AE82}" type="presParOf" srcId="{61259FE8-FD31-4FED-AC4E-89210B230A31}" destId="{9ED20A5B-8DBE-4741-9CEC-20F5FB69F7D2}" srcOrd="1" destOrd="0" presId="urn:microsoft.com/office/officeart/2008/layout/SquareAccentList"/>
    <dgm:cxn modelId="{011A72B3-F321-401C-A458-2E568ACC8ECE}" type="presParOf" srcId="{61259FE8-FD31-4FED-AC4E-89210B230A31}" destId="{8CC3A7E9-D100-4A5E-8B2A-1B29DA46F34C}" srcOrd="2" destOrd="0" presId="urn:microsoft.com/office/officeart/2008/layout/SquareAccentList"/>
    <dgm:cxn modelId="{BD5FEC51-D663-43B0-8B3C-02FC3E946C19}" type="presParOf" srcId="{4C4B2792-90B0-4DDD-9145-9D71F3454902}" destId="{71FEE6FA-186A-43E6-B0DF-64C19A41B9E5}" srcOrd="1" destOrd="0" presId="urn:microsoft.com/office/officeart/2008/layout/SquareAccentList"/>
    <dgm:cxn modelId="{765143EA-4214-475B-8C15-84B9C0A3ECD5}" type="presParOf" srcId="{71FEE6FA-186A-43E6-B0DF-64C19A41B9E5}" destId="{45E9EA7B-D7A3-4DE5-A472-9CA263242AE5}" srcOrd="0" destOrd="0" presId="urn:microsoft.com/office/officeart/2008/layout/SquareAccentList"/>
    <dgm:cxn modelId="{7E01309A-8498-4FF7-98BB-12FEE6992EA3}" type="presParOf" srcId="{45E9EA7B-D7A3-4DE5-A472-9CA263242AE5}" destId="{4F4885DE-C3E8-47B0-BB48-E8F81C0D0BB9}" srcOrd="0" destOrd="0" presId="urn:microsoft.com/office/officeart/2008/layout/SquareAccentList"/>
    <dgm:cxn modelId="{DF2DAF31-E0E7-4DA8-B693-25FF5788096C}" type="presParOf" srcId="{45E9EA7B-D7A3-4DE5-A472-9CA263242AE5}" destId="{435650D0-EA72-42EA-B6F1-B2F78AFA6E51}" srcOrd="1" destOrd="0" presId="urn:microsoft.com/office/officeart/2008/layout/SquareAccentList"/>
    <dgm:cxn modelId="{F2B71D99-454C-46F7-A113-54DB824CDF78}" type="presParOf" srcId="{71FEE6FA-186A-43E6-B0DF-64C19A41B9E5}" destId="{1E646185-E0E7-4DE4-8171-2FCA4D455BAB}" srcOrd="1" destOrd="0" presId="urn:microsoft.com/office/officeart/2008/layout/SquareAccentList"/>
    <dgm:cxn modelId="{60B04382-0D5D-41E2-B03B-CA86275156D7}" type="presParOf" srcId="{1E646185-E0E7-4DE4-8171-2FCA4D455BAB}" destId="{2AEA5C3B-1B11-40BB-9494-8E860023DC24}" srcOrd="0" destOrd="0" presId="urn:microsoft.com/office/officeart/2008/layout/SquareAccentList"/>
    <dgm:cxn modelId="{7132EF75-EA70-4FC1-BC8D-CD718FFA4FD5}" type="presParOf" srcId="{1E646185-E0E7-4DE4-8171-2FCA4D455BAB}" destId="{501E7E01-A93D-43AD-AF82-7948DD2DDE91}" srcOrd="1" destOrd="0" presId="urn:microsoft.com/office/officeart/2008/layout/SquareAccentList"/>
    <dgm:cxn modelId="{9BC532DB-BDE7-4276-9947-3093157C9B33}" type="presParOf" srcId="{71FEE6FA-186A-43E6-B0DF-64C19A41B9E5}" destId="{ABF278D5-95FC-4591-970C-C60315677D7B}" srcOrd="2" destOrd="0" presId="urn:microsoft.com/office/officeart/2008/layout/SquareAccentList"/>
    <dgm:cxn modelId="{E084C8A6-AD5D-42BB-8C85-9F78C9D93BAA}" type="presParOf" srcId="{ABF278D5-95FC-4591-970C-C60315677D7B}" destId="{B29100CC-F363-4CCD-BA4F-CBF8AA73F82F}" srcOrd="0" destOrd="0" presId="urn:microsoft.com/office/officeart/2008/layout/SquareAccentList"/>
    <dgm:cxn modelId="{6BBB5A04-BA95-4204-AC1C-FB7E3D09DE56}" type="presParOf" srcId="{ABF278D5-95FC-4591-970C-C60315677D7B}" destId="{BCF680B1-D5B0-441C-8750-2432B2624974}" srcOrd="1" destOrd="0" presId="urn:microsoft.com/office/officeart/2008/layout/SquareAccentList"/>
    <dgm:cxn modelId="{0EED76D5-5D74-4A50-A340-F69072C089A6}" type="presParOf" srcId="{71FEE6FA-186A-43E6-B0DF-64C19A41B9E5}" destId="{9E6DF473-9F60-4166-97BB-B3FAD6892E6D}" srcOrd="3" destOrd="0" presId="urn:microsoft.com/office/officeart/2008/layout/SquareAccentList"/>
    <dgm:cxn modelId="{54272116-4362-4BF7-BB9A-10AB87619AC5}" type="presParOf" srcId="{9E6DF473-9F60-4166-97BB-B3FAD6892E6D}" destId="{936D6EE7-00B8-4EB4-B458-B89F97EC3A6A}" srcOrd="0" destOrd="0" presId="urn:microsoft.com/office/officeart/2008/layout/SquareAccentList"/>
    <dgm:cxn modelId="{BEB587BE-6651-4651-8F1F-F3F3ADEA091B}" type="presParOf" srcId="{9E6DF473-9F60-4166-97BB-B3FAD6892E6D}" destId="{97BB75F7-A18D-4EE2-9342-893A173C8AE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CB5E8E-8955-486B-AD2E-30799A36E8F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6E7D9AC-849A-4CDC-97AE-288543F8BC7D}">
      <dgm:prSet phldrT="[Text]"/>
      <dgm:spPr/>
      <dgm:t>
        <a:bodyPr/>
        <a:lstStyle/>
        <a:p>
          <a:endParaRPr lang="de-DE" dirty="0"/>
        </a:p>
      </dgm:t>
    </dgm:pt>
    <dgm:pt modelId="{F42F65B7-A8C3-40D6-A16C-A95A93FA513E}" type="parTrans" cxnId="{1DFB473E-B760-4DF4-A67C-942C9A27BFD6}">
      <dgm:prSet/>
      <dgm:spPr/>
      <dgm:t>
        <a:bodyPr/>
        <a:lstStyle/>
        <a:p>
          <a:endParaRPr lang="de-DE"/>
        </a:p>
      </dgm:t>
    </dgm:pt>
    <dgm:pt modelId="{A8EB135B-B37B-4858-BEC1-E1C37176959D}" type="sibTrans" cxnId="{1DFB473E-B760-4DF4-A67C-942C9A27BFD6}">
      <dgm:prSet/>
      <dgm:spPr/>
      <dgm:t>
        <a:bodyPr/>
        <a:lstStyle/>
        <a:p>
          <a:endParaRPr lang="de-DE"/>
        </a:p>
      </dgm:t>
    </dgm:pt>
    <dgm:pt modelId="{536ACD51-125E-4F51-8191-E3F516DF051B}">
      <dgm:prSet phldrT="[Text]" custT="1"/>
      <dgm:spPr/>
      <dgm:t>
        <a:bodyPr/>
        <a:lstStyle/>
        <a:p>
          <a:r>
            <a:rPr lang="de-DE" sz="2000" dirty="0"/>
            <a:t>Berufsbezogene Kommunikation in einer Fremdsprache</a:t>
          </a:r>
        </a:p>
      </dgm:t>
    </dgm:pt>
    <dgm:pt modelId="{1E224BBC-269C-4F37-839B-4ABB86F95282}" type="parTrans" cxnId="{9A6A390A-DF99-4C94-8915-5AD0AE082D92}">
      <dgm:prSet/>
      <dgm:spPr/>
      <dgm:t>
        <a:bodyPr/>
        <a:lstStyle/>
        <a:p>
          <a:endParaRPr lang="de-DE"/>
        </a:p>
      </dgm:t>
    </dgm:pt>
    <dgm:pt modelId="{439257D6-59B8-49F7-B45D-EC5B2AE6E4EC}" type="sibTrans" cxnId="{9A6A390A-DF99-4C94-8915-5AD0AE082D92}">
      <dgm:prSet/>
      <dgm:spPr/>
      <dgm:t>
        <a:bodyPr/>
        <a:lstStyle/>
        <a:p>
          <a:endParaRPr lang="de-DE"/>
        </a:p>
      </dgm:t>
    </dgm:pt>
    <dgm:pt modelId="{67B6C5EB-06BA-46FE-982A-446073EA2A23}">
      <dgm:prSet phldrT="[Text]" custT="1"/>
      <dgm:spPr/>
      <dgm:t>
        <a:bodyPr/>
        <a:lstStyle/>
        <a:p>
          <a:r>
            <a:rPr lang="de-DE" sz="2000" dirty="0"/>
            <a:t>Volkswirtschaft und Wirtschaftspolitik</a:t>
          </a:r>
        </a:p>
      </dgm:t>
    </dgm:pt>
    <dgm:pt modelId="{D22A8A79-D3EB-44BF-B1C2-40293BA03BBE}" type="parTrans" cxnId="{80F0D117-1023-4901-AC67-DCF8A24D0750}">
      <dgm:prSet/>
      <dgm:spPr/>
      <dgm:t>
        <a:bodyPr/>
        <a:lstStyle/>
        <a:p>
          <a:endParaRPr lang="de-DE"/>
        </a:p>
      </dgm:t>
    </dgm:pt>
    <dgm:pt modelId="{38037B2C-CEF3-4FF5-A4FF-A420CCB1ADDB}" type="sibTrans" cxnId="{80F0D117-1023-4901-AC67-DCF8A24D0750}">
      <dgm:prSet/>
      <dgm:spPr/>
      <dgm:t>
        <a:bodyPr/>
        <a:lstStyle/>
        <a:p>
          <a:endParaRPr lang="de-DE"/>
        </a:p>
      </dgm:t>
    </dgm:pt>
    <dgm:pt modelId="{1E0B8A26-2641-4AE9-8E2B-BAB20424FE19}">
      <dgm:prSet phldrT="[Text]" custT="1"/>
      <dgm:spPr/>
      <dgm:t>
        <a:bodyPr/>
        <a:lstStyle/>
        <a:p>
          <a:r>
            <a:rPr lang="de-DE" sz="2000" dirty="0"/>
            <a:t>Unternehmensmanagement und Mitarbeiterführung</a:t>
          </a:r>
        </a:p>
      </dgm:t>
    </dgm:pt>
    <dgm:pt modelId="{991CF113-4003-4FBE-A4A7-0BDE4ED89963}" type="parTrans" cxnId="{A63BEAE6-F4A8-4224-BBEA-193D13C14D79}">
      <dgm:prSet/>
      <dgm:spPr/>
      <dgm:t>
        <a:bodyPr/>
        <a:lstStyle/>
        <a:p>
          <a:endParaRPr lang="de-DE"/>
        </a:p>
      </dgm:t>
    </dgm:pt>
    <dgm:pt modelId="{3CF3D618-7388-49FB-A381-06AF95A7D4B2}" type="sibTrans" cxnId="{A63BEAE6-F4A8-4224-BBEA-193D13C14D79}">
      <dgm:prSet/>
      <dgm:spPr/>
      <dgm:t>
        <a:bodyPr/>
        <a:lstStyle/>
        <a:p>
          <a:endParaRPr lang="de-DE"/>
        </a:p>
      </dgm:t>
    </dgm:pt>
    <dgm:pt modelId="{AFADFA3E-6DE3-429C-875A-2B344320786B}">
      <dgm:prSet phldrT="[Text]"/>
      <dgm:spPr/>
      <dgm:t>
        <a:bodyPr/>
        <a:lstStyle/>
        <a:p>
          <a:endParaRPr lang="de-DE" dirty="0"/>
        </a:p>
      </dgm:t>
    </dgm:pt>
    <dgm:pt modelId="{559050C0-E588-4A61-B756-89BC21C78D55}" type="parTrans" cxnId="{C8500419-3827-46FD-92A8-E9CA0A26F1F2}">
      <dgm:prSet/>
      <dgm:spPr/>
      <dgm:t>
        <a:bodyPr/>
        <a:lstStyle/>
        <a:p>
          <a:endParaRPr lang="de-DE"/>
        </a:p>
      </dgm:t>
    </dgm:pt>
    <dgm:pt modelId="{555D85E8-C6D7-4B88-B8E1-0AD63A19AAD3}" type="sibTrans" cxnId="{C8500419-3827-46FD-92A8-E9CA0A26F1F2}">
      <dgm:prSet/>
      <dgm:spPr/>
      <dgm:t>
        <a:bodyPr/>
        <a:lstStyle/>
        <a:p>
          <a:endParaRPr lang="de-DE"/>
        </a:p>
      </dgm:t>
    </dgm:pt>
    <dgm:pt modelId="{2E7D857F-5338-4AEF-BCB3-39EC4F76A3A4}">
      <dgm:prSet phldrT="[Text]" custT="1"/>
      <dgm:spPr/>
      <dgm:t>
        <a:bodyPr/>
        <a:lstStyle/>
        <a:p>
          <a:r>
            <a:rPr lang="de-DE" sz="2000" dirty="0"/>
            <a:t>Informationsmanagement und Datenverarbeitung</a:t>
          </a:r>
        </a:p>
      </dgm:t>
    </dgm:pt>
    <dgm:pt modelId="{A204514D-2546-403B-B692-25B644CD8D7E}" type="parTrans" cxnId="{2E55E26D-A592-4575-8C8F-6201FD2D62CB}">
      <dgm:prSet/>
      <dgm:spPr/>
      <dgm:t>
        <a:bodyPr/>
        <a:lstStyle/>
        <a:p>
          <a:endParaRPr lang="de-DE"/>
        </a:p>
      </dgm:t>
    </dgm:pt>
    <dgm:pt modelId="{12E37233-898E-4149-9DDC-41AC1D3C8AC2}" type="sibTrans" cxnId="{2E55E26D-A592-4575-8C8F-6201FD2D62CB}">
      <dgm:prSet/>
      <dgm:spPr/>
      <dgm:t>
        <a:bodyPr/>
        <a:lstStyle/>
        <a:p>
          <a:endParaRPr lang="de-DE"/>
        </a:p>
      </dgm:t>
    </dgm:pt>
    <dgm:pt modelId="{3DD65109-F77A-4138-B142-849DAB6A64AA}">
      <dgm:prSet phldrT="[Text]" custT="1"/>
      <dgm:spPr/>
      <dgm:t>
        <a:bodyPr/>
        <a:lstStyle/>
        <a:p>
          <a:r>
            <a:rPr lang="de-DE" sz="2000" dirty="0"/>
            <a:t>Qualitätsmanagement</a:t>
          </a:r>
        </a:p>
      </dgm:t>
    </dgm:pt>
    <dgm:pt modelId="{6E9439DA-EE82-4308-90EF-02B416FE9AAC}" type="parTrans" cxnId="{6811E92D-4A4C-454F-8695-4ABD70103047}">
      <dgm:prSet/>
      <dgm:spPr/>
      <dgm:t>
        <a:bodyPr/>
        <a:lstStyle/>
        <a:p>
          <a:endParaRPr lang="de-DE"/>
        </a:p>
      </dgm:t>
    </dgm:pt>
    <dgm:pt modelId="{B15DADE0-54C1-418E-B0AA-B3A791B55BCE}" type="sibTrans" cxnId="{6811E92D-4A4C-454F-8695-4ABD70103047}">
      <dgm:prSet/>
      <dgm:spPr/>
      <dgm:t>
        <a:bodyPr/>
        <a:lstStyle/>
        <a:p>
          <a:endParaRPr lang="de-DE"/>
        </a:p>
      </dgm:t>
    </dgm:pt>
    <dgm:pt modelId="{90AC6931-AE4F-4477-92E2-44AA247D678D}">
      <dgm:prSet phldrT="[Text]" custT="1"/>
      <dgm:spPr/>
      <dgm:t>
        <a:bodyPr/>
        <a:lstStyle/>
        <a:p>
          <a:r>
            <a:rPr lang="de-DE" sz="2000" dirty="0"/>
            <a:t>Abschlussprojekt</a:t>
          </a:r>
        </a:p>
      </dgm:t>
    </dgm:pt>
    <dgm:pt modelId="{359E268B-87FE-44B4-8C5C-2FEA505DC27D}" type="parTrans" cxnId="{6521EE82-0654-49C0-8960-7E9A97CA7121}">
      <dgm:prSet/>
      <dgm:spPr/>
      <dgm:t>
        <a:bodyPr/>
        <a:lstStyle/>
        <a:p>
          <a:endParaRPr lang="de-DE"/>
        </a:p>
      </dgm:t>
    </dgm:pt>
    <dgm:pt modelId="{AAA51387-F18D-4E52-A0BE-687F21B2A695}" type="sibTrans" cxnId="{6521EE82-0654-49C0-8960-7E9A97CA7121}">
      <dgm:prSet/>
      <dgm:spPr/>
      <dgm:t>
        <a:bodyPr/>
        <a:lstStyle/>
        <a:p>
          <a:endParaRPr lang="de-DE"/>
        </a:p>
      </dgm:t>
    </dgm:pt>
    <dgm:pt modelId="{BEA26E17-9F27-40F2-84D6-4377721C72BD}">
      <dgm:prSet phldrT="[Text]" custT="1"/>
      <dgm:spPr/>
      <dgm:t>
        <a:bodyPr/>
        <a:lstStyle/>
        <a:p>
          <a:r>
            <a:rPr lang="de-DE" sz="2000" dirty="0"/>
            <a:t>Marketing</a:t>
          </a:r>
        </a:p>
      </dgm:t>
    </dgm:pt>
    <dgm:pt modelId="{FE2B2632-4AAF-4E40-BFBE-4A098E50E162}" type="parTrans" cxnId="{8E6CF415-0970-4367-95FD-0C9E0CBA98E9}">
      <dgm:prSet/>
      <dgm:spPr/>
      <dgm:t>
        <a:bodyPr/>
        <a:lstStyle/>
        <a:p>
          <a:endParaRPr lang="de-DE"/>
        </a:p>
      </dgm:t>
    </dgm:pt>
    <dgm:pt modelId="{4F8C5B43-6DC7-47D5-8A84-7EAC2182FB60}" type="sibTrans" cxnId="{8E6CF415-0970-4367-95FD-0C9E0CBA98E9}">
      <dgm:prSet/>
      <dgm:spPr/>
      <dgm:t>
        <a:bodyPr/>
        <a:lstStyle/>
        <a:p>
          <a:endParaRPr lang="de-DE"/>
        </a:p>
      </dgm:t>
    </dgm:pt>
    <dgm:pt modelId="{62E537B3-A1AF-4320-B6A0-12F6378CE2CF}">
      <dgm:prSet phldrT="[Text]" custT="1"/>
      <dgm:spPr/>
      <dgm:t>
        <a:bodyPr/>
        <a:lstStyle/>
        <a:p>
          <a:r>
            <a:rPr lang="de-DE" sz="2000" dirty="0"/>
            <a:t>Berufs- und Arbeitspädagogik</a:t>
          </a:r>
        </a:p>
      </dgm:t>
    </dgm:pt>
    <dgm:pt modelId="{C6D68B68-79EC-4CE9-BB5C-DDFD23CCC96F}" type="parTrans" cxnId="{2CE3B233-7838-48AA-9D90-25F6FB8BC06B}">
      <dgm:prSet/>
      <dgm:spPr/>
      <dgm:t>
        <a:bodyPr/>
        <a:lstStyle/>
        <a:p>
          <a:endParaRPr lang="de-DE"/>
        </a:p>
      </dgm:t>
    </dgm:pt>
    <dgm:pt modelId="{A09ABD10-C971-4E85-8DBF-0577390247C7}" type="sibTrans" cxnId="{2CE3B233-7838-48AA-9D90-25F6FB8BC06B}">
      <dgm:prSet/>
      <dgm:spPr/>
      <dgm:t>
        <a:bodyPr/>
        <a:lstStyle/>
        <a:p>
          <a:endParaRPr lang="de-DE"/>
        </a:p>
      </dgm:t>
    </dgm:pt>
    <dgm:pt modelId="{E4291845-6EF1-4166-845B-3D7ADFE7C973}" type="pres">
      <dgm:prSet presAssocID="{55CB5E8E-8955-486B-AD2E-30799A36E8FB}" presName="layout" presStyleCnt="0">
        <dgm:presLayoutVars>
          <dgm:chMax/>
          <dgm:chPref/>
          <dgm:dir/>
          <dgm:resizeHandles/>
        </dgm:presLayoutVars>
      </dgm:prSet>
      <dgm:spPr/>
    </dgm:pt>
    <dgm:pt modelId="{0FF57638-E9FB-4D28-9AF6-F2EEFDE3BF37}" type="pres">
      <dgm:prSet presAssocID="{56E7D9AC-849A-4CDC-97AE-288543F8BC7D}" presName="root" presStyleCnt="0">
        <dgm:presLayoutVars>
          <dgm:chMax/>
          <dgm:chPref/>
        </dgm:presLayoutVars>
      </dgm:prSet>
      <dgm:spPr/>
    </dgm:pt>
    <dgm:pt modelId="{C9F7608B-AE74-4DAE-BE90-29D4290C5606}" type="pres">
      <dgm:prSet presAssocID="{56E7D9AC-849A-4CDC-97AE-288543F8BC7D}" presName="rootComposite" presStyleCnt="0">
        <dgm:presLayoutVars/>
      </dgm:prSet>
      <dgm:spPr/>
    </dgm:pt>
    <dgm:pt modelId="{9C1363BB-43C3-40F1-986F-A56531D55F1F}" type="pres">
      <dgm:prSet presAssocID="{56E7D9AC-849A-4CDC-97AE-288543F8BC7D}" presName="ParentAccent" presStyleLbl="alignNode1" presStyleIdx="0" presStyleCnt="2"/>
      <dgm:spPr>
        <a:solidFill>
          <a:srgbClr val="0033CC"/>
        </a:solidFill>
      </dgm:spPr>
    </dgm:pt>
    <dgm:pt modelId="{82E6F5E1-6B07-46F1-9CE5-C74A7C0F80B5}" type="pres">
      <dgm:prSet presAssocID="{56E7D9AC-849A-4CDC-97AE-288543F8BC7D}" presName="ParentSmallAccent" presStyleLbl="fgAcc1" presStyleIdx="0" presStyleCnt="2"/>
      <dgm:spPr/>
    </dgm:pt>
    <dgm:pt modelId="{1F1063CD-558C-4F50-B5C8-96051872F1FA}" type="pres">
      <dgm:prSet presAssocID="{56E7D9AC-849A-4CDC-97AE-288543F8BC7D}" presName="Parent" presStyleLbl="revTx" presStyleIdx="0" presStyleCnt="10">
        <dgm:presLayoutVars>
          <dgm:chMax/>
          <dgm:chPref val="4"/>
          <dgm:bulletEnabled val="1"/>
        </dgm:presLayoutVars>
      </dgm:prSet>
      <dgm:spPr/>
    </dgm:pt>
    <dgm:pt modelId="{9207E7F2-DEAB-4BCF-922D-1F7D338622CC}" type="pres">
      <dgm:prSet presAssocID="{56E7D9AC-849A-4CDC-97AE-288543F8BC7D}" presName="childShape" presStyleCnt="0">
        <dgm:presLayoutVars>
          <dgm:chMax val="0"/>
          <dgm:chPref val="0"/>
        </dgm:presLayoutVars>
      </dgm:prSet>
      <dgm:spPr/>
    </dgm:pt>
    <dgm:pt modelId="{57AC530B-4EBD-4C10-ACFD-233523B39CB9}" type="pres">
      <dgm:prSet presAssocID="{536ACD51-125E-4F51-8191-E3F516DF051B}" presName="childComposite" presStyleCnt="0">
        <dgm:presLayoutVars>
          <dgm:chMax val="0"/>
          <dgm:chPref val="0"/>
        </dgm:presLayoutVars>
      </dgm:prSet>
      <dgm:spPr/>
    </dgm:pt>
    <dgm:pt modelId="{6A093776-D37B-4D3D-9E71-6CD099522A37}" type="pres">
      <dgm:prSet presAssocID="{536ACD51-125E-4F51-8191-E3F516DF051B}" presName="ChildAccent" presStyleLbl="solidFgAcc1" presStyleIdx="0" presStyleCnt="8"/>
      <dgm:spPr>
        <a:ln>
          <a:solidFill>
            <a:srgbClr val="0033CC"/>
          </a:solidFill>
        </a:ln>
      </dgm:spPr>
    </dgm:pt>
    <dgm:pt modelId="{79AD9278-9242-423F-B40C-AE98933E9DDF}" type="pres">
      <dgm:prSet presAssocID="{536ACD51-125E-4F51-8191-E3F516DF051B}" presName="Child" presStyleLbl="revTx" presStyleIdx="1" presStyleCnt="10">
        <dgm:presLayoutVars>
          <dgm:chMax val="0"/>
          <dgm:chPref val="0"/>
          <dgm:bulletEnabled val="1"/>
        </dgm:presLayoutVars>
      </dgm:prSet>
      <dgm:spPr/>
    </dgm:pt>
    <dgm:pt modelId="{340067F1-C657-4AF1-8CC0-B87D41480275}" type="pres">
      <dgm:prSet presAssocID="{67B6C5EB-06BA-46FE-982A-446073EA2A23}" presName="childComposite" presStyleCnt="0">
        <dgm:presLayoutVars>
          <dgm:chMax val="0"/>
          <dgm:chPref val="0"/>
        </dgm:presLayoutVars>
      </dgm:prSet>
      <dgm:spPr/>
    </dgm:pt>
    <dgm:pt modelId="{175CDB98-3EAC-4F3A-9278-BBAA72FFB14C}" type="pres">
      <dgm:prSet presAssocID="{67B6C5EB-06BA-46FE-982A-446073EA2A23}" presName="ChildAccent" presStyleLbl="solidFgAcc1" presStyleIdx="1" presStyleCnt="8"/>
      <dgm:spPr>
        <a:ln>
          <a:solidFill>
            <a:srgbClr val="0033CC"/>
          </a:solidFill>
        </a:ln>
      </dgm:spPr>
    </dgm:pt>
    <dgm:pt modelId="{86D4B890-6665-4D57-9903-53A2289090BD}" type="pres">
      <dgm:prSet presAssocID="{67B6C5EB-06BA-46FE-982A-446073EA2A23}" presName="Child" presStyleLbl="revTx" presStyleIdx="2" presStyleCnt="10">
        <dgm:presLayoutVars>
          <dgm:chMax val="0"/>
          <dgm:chPref val="0"/>
          <dgm:bulletEnabled val="1"/>
        </dgm:presLayoutVars>
      </dgm:prSet>
      <dgm:spPr/>
    </dgm:pt>
    <dgm:pt modelId="{920E3CF2-BDC6-49EC-9F5D-EAB10B1AEEE0}" type="pres">
      <dgm:prSet presAssocID="{1E0B8A26-2641-4AE9-8E2B-BAB20424FE19}" presName="childComposite" presStyleCnt="0">
        <dgm:presLayoutVars>
          <dgm:chMax val="0"/>
          <dgm:chPref val="0"/>
        </dgm:presLayoutVars>
      </dgm:prSet>
      <dgm:spPr/>
    </dgm:pt>
    <dgm:pt modelId="{F7436981-E8E4-463B-B28E-B178DA7C3072}" type="pres">
      <dgm:prSet presAssocID="{1E0B8A26-2641-4AE9-8E2B-BAB20424FE19}" presName="ChildAccent" presStyleLbl="solidFgAcc1" presStyleIdx="2" presStyleCnt="8"/>
      <dgm:spPr>
        <a:ln>
          <a:solidFill>
            <a:srgbClr val="0033CC"/>
          </a:solidFill>
        </a:ln>
      </dgm:spPr>
    </dgm:pt>
    <dgm:pt modelId="{32F37F61-066D-4723-A4CD-248BDE08ADD8}" type="pres">
      <dgm:prSet presAssocID="{1E0B8A26-2641-4AE9-8E2B-BAB20424FE19}" presName="Child" presStyleLbl="revTx" presStyleIdx="3" presStyleCnt="10">
        <dgm:presLayoutVars>
          <dgm:chMax val="0"/>
          <dgm:chPref val="0"/>
          <dgm:bulletEnabled val="1"/>
        </dgm:presLayoutVars>
      </dgm:prSet>
      <dgm:spPr/>
    </dgm:pt>
    <dgm:pt modelId="{19BE1B16-A234-49FF-9238-277E37FB9EE7}" type="pres">
      <dgm:prSet presAssocID="{BEA26E17-9F27-40F2-84D6-4377721C72BD}" presName="childComposite" presStyleCnt="0">
        <dgm:presLayoutVars>
          <dgm:chMax val="0"/>
          <dgm:chPref val="0"/>
        </dgm:presLayoutVars>
      </dgm:prSet>
      <dgm:spPr/>
    </dgm:pt>
    <dgm:pt modelId="{C1188D1F-39D4-4AF7-92AB-9735386A2F7E}" type="pres">
      <dgm:prSet presAssocID="{BEA26E17-9F27-40F2-84D6-4377721C72BD}" presName="ChildAccent" presStyleLbl="solidFgAcc1" presStyleIdx="3" presStyleCnt="8"/>
      <dgm:spPr>
        <a:ln>
          <a:solidFill>
            <a:srgbClr val="0033CC"/>
          </a:solidFill>
        </a:ln>
      </dgm:spPr>
    </dgm:pt>
    <dgm:pt modelId="{9AEE3737-DDCF-4B22-A5CB-93CBDE21CEB4}" type="pres">
      <dgm:prSet presAssocID="{BEA26E17-9F27-40F2-84D6-4377721C72BD}" presName="Child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4C4B2792-90B0-4DDD-9145-9D71F3454902}" type="pres">
      <dgm:prSet presAssocID="{AFADFA3E-6DE3-429C-875A-2B344320786B}" presName="root" presStyleCnt="0">
        <dgm:presLayoutVars>
          <dgm:chMax/>
          <dgm:chPref/>
        </dgm:presLayoutVars>
      </dgm:prSet>
      <dgm:spPr/>
    </dgm:pt>
    <dgm:pt modelId="{61259FE8-FD31-4FED-AC4E-89210B230A31}" type="pres">
      <dgm:prSet presAssocID="{AFADFA3E-6DE3-429C-875A-2B344320786B}" presName="rootComposite" presStyleCnt="0">
        <dgm:presLayoutVars/>
      </dgm:prSet>
      <dgm:spPr/>
    </dgm:pt>
    <dgm:pt modelId="{F262230C-F43B-420A-A8D3-4DCE91761DA4}" type="pres">
      <dgm:prSet presAssocID="{AFADFA3E-6DE3-429C-875A-2B344320786B}" presName="ParentAccent" presStyleLbl="alignNode1" presStyleIdx="1" presStyleCnt="2"/>
      <dgm:spPr>
        <a:solidFill>
          <a:srgbClr val="0033CC"/>
        </a:solidFill>
      </dgm:spPr>
    </dgm:pt>
    <dgm:pt modelId="{9ED20A5B-8DBE-4741-9CEC-20F5FB69F7D2}" type="pres">
      <dgm:prSet presAssocID="{AFADFA3E-6DE3-429C-875A-2B344320786B}" presName="ParentSmallAccent" presStyleLbl="fgAcc1" presStyleIdx="1" presStyleCnt="2"/>
      <dgm:spPr/>
    </dgm:pt>
    <dgm:pt modelId="{8CC3A7E9-D100-4A5E-8B2A-1B29DA46F34C}" type="pres">
      <dgm:prSet presAssocID="{AFADFA3E-6DE3-429C-875A-2B344320786B}" presName="Parent" presStyleLbl="revTx" presStyleIdx="5" presStyleCnt="10">
        <dgm:presLayoutVars>
          <dgm:chMax/>
          <dgm:chPref val="4"/>
          <dgm:bulletEnabled val="1"/>
        </dgm:presLayoutVars>
      </dgm:prSet>
      <dgm:spPr/>
    </dgm:pt>
    <dgm:pt modelId="{71FEE6FA-186A-43E6-B0DF-64C19A41B9E5}" type="pres">
      <dgm:prSet presAssocID="{AFADFA3E-6DE3-429C-875A-2B344320786B}" presName="childShape" presStyleCnt="0">
        <dgm:presLayoutVars>
          <dgm:chMax val="0"/>
          <dgm:chPref val="0"/>
        </dgm:presLayoutVars>
      </dgm:prSet>
      <dgm:spPr/>
    </dgm:pt>
    <dgm:pt modelId="{45E9EA7B-D7A3-4DE5-A472-9CA263242AE5}" type="pres">
      <dgm:prSet presAssocID="{2E7D857F-5338-4AEF-BCB3-39EC4F76A3A4}" presName="childComposite" presStyleCnt="0">
        <dgm:presLayoutVars>
          <dgm:chMax val="0"/>
          <dgm:chPref val="0"/>
        </dgm:presLayoutVars>
      </dgm:prSet>
      <dgm:spPr/>
    </dgm:pt>
    <dgm:pt modelId="{4F4885DE-C3E8-47B0-BB48-E8F81C0D0BB9}" type="pres">
      <dgm:prSet presAssocID="{2E7D857F-5338-4AEF-BCB3-39EC4F76A3A4}" presName="ChildAccent" presStyleLbl="solidFgAcc1" presStyleIdx="4" presStyleCnt="8"/>
      <dgm:spPr>
        <a:ln>
          <a:solidFill>
            <a:srgbClr val="0033CC"/>
          </a:solidFill>
        </a:ln>
      </dgm:spPr>
    </dgm:pt>
    <dgm:pt modelId="{435650D0-EA72-42EA-B6F1-B2F78AFA6E51}" type="pres">
      <dgm:prSet presAssocID="{2E7D857F-5338-4AEF-BCB3-39EC4F76A3A4}" presName="Child" presStyleLbl="revTx" presStyleIdx="6" presStyleCnt="10">
        <dgm:presLayoutVars>
          <dgm:chMax val="0"/>
          <dgm:chPref val="0"/>
          <dgm:bulletEnabled val="1"/>
        </dgm:presLayoutVars>
      </dgm:prSet>
      <dgm:spPr/>
    </dgm:pt>
    <dgm:pt modelId="{1E646185-E0E7-4DE4-8171-2FCA4D455BAB}" type="pres">
      <dgm:prSet presAssocID="{3DD65109-F77A-4138-B142-849DAB6A64AA}" presName="childComposite" presStyleCnt="0">
        <dgm:presLayoutVars>
          <dgm:chMax val="0"/>
          <dgm:chPref val="0"/>
        </dgm:presLayoutVars>
      </dgm:prSet>
      <dgm:spPr/>
    </dgm:pt>
    <dgm:pt modelId="{2AEA5C3B-1B11-40BB-9494-8E860023DC24}" type="pres">
      <dgm:prSet presAssocID="{3DD65109-F77A-4138-B142-849DAB6A64AA}" presName="ChildAccent" presStyleLbl="solidFgAcc1" presStyleIdx="5" presStyleCnt="8"/>
      <dgm:spPr>
        <a:ln>
          <a:solidFill>
            <a:srgbClr val="0033CC"/>
          </a:solidFill>
        </a:ln>
      </dgm:spPr>
    </dgm:pt>
    <dgm:pt modelId="{501E7E01-A93D-43AD-AF82-7948DD2DDE91}" type="pres">
      <dgm:prSet presAssocID="{3DD65109-F77A-4138-B142-849DAB6A64AA}" presName="Child" presStyleLbl="revTx" presStyleIdx="7" presStyleCnt="10">
        <dgm:presLayoutVars>
          <dgm:chMax val="0"/>
          <dgm:chPref val="0"/>
          <dgm:bulletEnabled val="1"/>
        </dgm:presLayoutVars>
      </dgm:prSet>
      <dgm:spPr/>
    </dgm:pt>
    <dgm:pt modelId="{ABF278D5-95FC-4591-970C-C60315677D7B}" type="pres">
      <dgm:prSet presAssocID="{90AC6931-AE4F-4477-92E2-44AA247D678D}" presName="childComposite" presStyleCnt="0">
        <dgm:presLayoutVars>
          <dgm:chMax val="0"/>
          <dgm:chPref val="0"/>
        </dgm:presLayoutVars>
      </dgm:prSet>
      <dgm:spPr/>
    </dgm:pt>
    <dgm:pt modelId="{B29100CC-F363-4CCD-BA4F-CBF8AA73F82F}" type="pres">
      <dgm:prSet presAssocID="{90AC6931-AE4F-4477-92E2-44AA247D678D}" presName="ChildAccent" presStyleLbl="solidFgAcc1" presStyleIdx="6" presStyleCnt="8"/>
      <dgm:spPr>
        <a:ln>
          <a:solidFill>
            <a:srgbClr val="0033CC"/>
          </a:solidFill>
        </a:ln>
      </dgm:spPr>
    </dgm:pt>
    <dgm:pt modelId="{BCF680B1-D5B0-441C-8750-2432B2624974}" type="pres">
      <dgm:prSet presAssocID="{90AC6931-AE4F-4477-92E2-44AA247D678D}" presName="Child" presStyleLbl="revTx" presStyleIdx="8" presStyleCnt="10">
        <dgm:presLayoutVars>
          <dgm:chMax val="0"/>
          <dgm:chPref val="0"/>
          <dgm:bulletEnabled val="1"/>
        </dgm:presLayoutVars>
      </dgm:prSet>
      <dgm:spPr/>
    </dgm:pt>
    <dgm:pt modelId="{0289D322-9116-4762-A631-6B8A532ECEF2}" type="pres">
      <dgm:prSet presAssocID="{62E537B3-A1AF-4320-B6A0-12F6378CE2CF}" presName="childComposite" presStyleCnt="0">
        <dgm:presLayoutVars>
          <dgm:chMax val="0"/>
          <dgm:chPref val="0"/>
        </dgm:presLayoutVars>
      </dgm:prSet>
      <dgm:spPr/>
    </dgm:pt>
    <dgm:pt modelId="{A11A034C-4C1A-4CCA-B3B6-EAA16B2F119B}" type="pres">
      <dgm:prSet presAssocID="{62E537B3-A1AF-4320-B6A0-12F6378CE2CF}" presName="ChildAccent" presStyleLbl="solidFgAcc1" presStyleIdx="7" presStyleCnt="8"/>
      <dgm:spPr>
        <a:ln>
          <a:solidFill>
            <a:srgbClr val="0033CC"/>
          </a:solidFill>
        </a:ln>
      </dgm:spPr>
    </dgm:pt>
    <dgm:pt modelId="{FFA801B2-5983-4BB5-88E4-0B45E0EECB4D}" type="pres">
      <dgm:prSet presAssocID="{62E537B3-A1AF-4320-B6A0-12F6378CE2CF}" presName="Child" presStyleLbl="revTx" presStyleIdx="9" presStyleCnt="10">
        <dgm:presLayoutVars>
          <dgm:chMax val="0"/>
          <dgm:chPref val="0"/>
          <dgm:bulletEnabled val="1"/>
        </dgm:presLayoutVars>
      </dgm:prSet>
      <dgm:spPr/>
    </dgm:pt>
  </dgm:ptLst>
  <dgm:cxnLst>
    <dgm:cxn modelId="{BE576500-0F02-4900-97AF-5DE80987FFE2}" type="presOf" srcId="{62E537B3-A1AF-4320-B6A0-12F6378CE2CF}" destId="{FFA801B2-5983-4BB5-88E4-0B45E0EECB4D}" srcOrd="0" destOrd="0" presId="urn:microsoft.com/office/officeart/2008/layout/SquareAccentList"/>
    <dgm:cxn modelId="{18476509-6C75-47BB-B96C-0EC25F875BC8}" type="presOf" srcId="{3DD65109-F77A-4138-B142-849DAB6A64AA}" destId="{501E7E01-A93D-43AD-AF82-7948DD2DDE91}" srcOrd="0" destOrd="0" presId="urn:microsoft.com/office/officeart/2008/layout/SquareAccentList"/>
    <dgm:cxn modelId="{9A6A390A-DF99-4C94-8915-5AD0AE082D92}" srcId="{56E7D9AC-849A-4CDC-97AE-288543F8BC7D}" destId="{536ACD51-125E-4F51-8191-E3F516DF051B}" srcOrd="0" destOrd="0" parTransId="{1E224BBC-269C-4F37-839B-4ABB86F95282}" sibTransId="{439257D6-59B8-49F7-B45D-EC5B2AE6E4EC}"/>
    <dgm:cxn modelId="{8E6CF415-0970-4367-95FD-0C9E0CBA98E9}" srcId="{56E7D9AC-849A-4CDC-97AE-288543F8BC7D}" destId="{BEA26E17-9F27-40F2-84D6-4377721C72BD}" srcOrd="3" destOrd="0" parTransId="{FE2B2632-4AAF-4E40-BFBE-4A098E50E162}" sibTransId="{4F8C5B43-6DC7-47D5-8A84-7EAC2182FB60}"/>
    <dgm:cxn modelId="{80F0D117-1023-4901-AC67-DCF8A24D0750}" srcId="{56E7D9AC-849A-4CDC-97AE-288543F8BC7D}" destId="{67B6C5EB-06BA-46FE-982A-446073EA2A23}" srcOrd="1" destOrd="0" parTransId="{D22A8A79-D3EB-44BF-B1C2-40293BA03BBE}" sibTransId="{38037B2C-CEF3-4FF5-A4FF-A420CCB1ADDB}"/>
    <dgm:cxn modelId="{C8500419-3827-46FD-92A8-E9CA0A26F1F2}" srcId="{55CB5E8E-8955-486B-AD2E-30799A36E8FB}" destId="{AFADFA3E-6DE3-429C-875A-2B344320786B}" srcOrd="1" destOrd="0" parTransId="{559050C0-E588-4A61-B756-89BC21C78D55}" sibTransId="{555D85E8-C6D7-4B88-B8E1-0AD63A19AAD3}"/>
    <dgm:cxn modelId="{6811E92D-4A4C-454F-8695-4ABD70103047}" srcId="{AFADFA3E-6DE3-429C-875A-2B344320786B}" destId="{3DD65109-F77A-4138-B142-849DAB6A64AA}" srcOrd="1" destOrd="0" parTransId="{6E9439DA-EE82-4308-90EF-02B416FE9AAC}" sibTransId="{B15DADE0-54C1-418E-B0AA-B3A791B55BCE}"/>
    <dgm:cxn modelId="{2CE3B233-7838-48AA-9D90-25F6FB8BC06B}" srcId="{AFADFA3E-6DE3-429C-875A-2B344320786B}" destId="{62E537B3-A1AF-4320-B6A0-12F6378CE2CF}" srcOrd="3" destOrd="0" parTransId="{C6D68B68-79EC-4CE9-BB5C-DDFD23CCC96F}" sibTransId="{A09ABD10-C971-4E85-8DBF-0577390247C7}"/>
    <dgm:cxn modelId="{57DC7138-6150-4492-BC63-E2E639C31F14}" type="presOf" srcId="{536ACD51-125E-4F51-8191-E3F516DF051B}" destId="{79AD9278-9242-423F-B40C-AE98933E9DDF}" srcOrd="0" destOrd="0" presId="urn:microsoft.com/office/officeart/2008/layout/SquareAccentList"/>
    <dgm:cxn modelId="{1DFB473E-B760-4DF4-A67C-942C9A27BFD6}" srcId="{55CB5E8E-8955-486B-AD2E-30799A36E8FB}" destId="{56E7D9AC-849A-4CDC-97AE-288543F8BC7D}" srcOrd="0" destOrd="0" parTransId="{F42F65B7-A8C3-40D6-A16C-A95A93FA513E}" sibTransId="{A8EB135B-B37B-4858-BEC1-E1C37176959D}"/>
    <dgm:cxn modelId="{2E55E26D-A592-4575-8C8F-6201FD2D62CB}" srcId="{AFADFA3E-6DE3-429C-875A-2B344320786B}" destId="{2E7D857F-5338-4AEF-BCB3-39EC4F76A3A4}" srcOrd="0" destOrd="0" parTransId="{A204514D-2546-403B-B692-25B644CD8D7E}" sibTransId="{12E37233-898E-4149-9DDC-41AC1D3C8AC2}"/>
    <dgm:cxn modelId="{5CC0BF4E-B51D-4BDF-BB67-83BA3EA37344}" type="presOf" srcId="{55CB5E8E-8955-486B-AD2E-30799A36E8FB}" destId="{E4291845-6EF1-4166-845B-3D7ADFE7C973}" srcOrd="0" destOrd="0" presId="urn:microsoft.com/office/officeart/2008/layout/SquareAccentList"/>
    <dgm:cxn modelId="{A22FB977-9547-44FC-AEA0-4F857233673D}" type="presOf" srcId="{90AC6931-AE4F-4477-92E2-44AA247D678D}" destId="{BCF680B1-D5B0-441C-8750-2432B2624974}" srcOrd="0" destOrd="0" presId="urn:microsoft.com/office/officeart/2008/layout/SquareAccentList"/>
    <dgm:cxn modelId="{2386FE5A-A1C4-43F6-B113-ED17729E67C1}" type="presOf" srcId="{1E0B8A26-2641-4AE9-8E2B-BAB20424FE19}" destId="{32F37F61-066D-4723-A4CD-248BDE08ADD8}" srcOrd="0" destOrd="0" presId="urn:microsoft.com/office/officeart/2008/layout/SquareAccentList"/>
    <dgm:cxn modelId="{6521EE82-0654-49C0-8960-7E9A97CA7121}" srcId="{AFADFA3E-6DE3-429C-875A-2B344320786B}" destId="{90AC6931-AE4F-4477-92E2-44AA247D678D}" srcOrd="2" destOrd="0" parTransId="{359E268B-87FE-44B4-8C5C-2FEA505DC27D}" sibTransId="{AAA51387-F18D-4E52-A0BE-687F21B2A695}"/>
    <dgm:cxn modelId="{707EBF84-A146-4FD1-9C26-FCEF65B6620D}" type="presOf" srcId="{56E7D9AC-849A-4CDC-97AE-288543F8BC7D}" destId="{1F1063CD-558C-4F50-B5C8-96051872F1FA}" srcOrd="0" destOrd="0" presId="urn:microsoft.com/office/officeart/2008/layout/SquareAccentList"/>
    <dgm:cxn modelId="{26533A88-235E-4A31-988A-BA9892B87E55}" type="presOf" srcId="{67B6C5EB-06BA-46FE-982A-446073EA2A23}" destId="{86D4B890-6665-4D57-9903-53A2289090BD}" srcOrd="0" destOrd="0" presId="urn:microsoft.com/office/officeart/2008/layout/SquareAccentList"/>
    <dgm:cxn modelId="{CF016C96-4779-43AB-A2A7-FF036C6804B2}" type="presOf" srcId="{AFADFA3E-6DE3-429C-875A-2B344320786B}" destId="{8CC3A7E9-D100-4A5E-8B2A-1B29DA46F34C}" srcOrd="0" destOrd="0" presId="urn:microsoft.com/office/officeart/2008/layout/SquareAccentList"/>
    <dgm:cxn modelId="{606ED0C0-C728-4580-ACC3-1C49AC7AA911}" type="presOf" srcId="{BEA26E17-9F27-40F2-84D6-4377721C72BD}" destId="{9AEE3737-DDCF-4B22-A5CB-93CBDE21CEB4}" srcOrd="0" destOrd="0" presId="urn:microsoft.com/office/officeart/2008/layout/SquareAccentList"/>
    <dgm:cxn modelId="{A63BEAE6-F4A8-4224-BBEA-193D13C14D79}" srcId="{56E7D9AC-849A-4CDC-97AE-288543F8BC7D}" destId="{1E0B8A26-2641-4AE9-8E2B-BAB20424FE19}" srcOrd="2" destOrd="0" parTransId="{991CF113-4003-4FBE-A4A7-0BDE4ED89963}" sibTransId="{3CF3D618-7388-49FB-A381-06AF95A7D4B2}"/>
    <dgm:cxn modelId="{0D5964F1-1EE7-4AE2-B705-9C38A4CF9ED1}" type="presOf" srcId="{2E7D857F-5338-4AEF-BCB3-39EC4F76A3A4}" destId="{435650D0-EA72-42EA-B6F1-B2F78AFA6E51}" srcOrd="0" destOrd="0" presId="urn:microsoft.com/office/officeart/2008/layout/SquareAccentList"/>
    <dgm:cxn modelId="{C6C9B5C6-4D80-4476-A6D1-19E4B2BDD803}" type="presParOf" srcId="{E4291845-6EF1-4166-845B-3D7ADFE7C973}" destId="{0FF57638-E9FB-4D28-9AF6-F2EEFDE3BF37}" srcOrd="0" destOrd="0" presId="urn:microsoft.com/office/officeart/2008/layout/SquareAccentList"/>
    <dgm:cxn modelId="{F05C37C5-FBBE-462A-AE6B-8E8BFD2ECA0D}" type="presParOf" srcId="{0FF57638-E9FB-4D28-9AF6-F2EEFDE3BF37}" destId="{C9F7608B-AE74-4DAE-BE90-29D4290C5606}" srcOrd="0" destOrd="0" presId="urn:microsoft.com/office/officeart/2008/layout/SquareAccentList"/>
    <dgm:cxn modelId="{4E0656CC-E4F7-4571-BE79-66217113C410}" type="presParOf" srcId="{C9F7608B-AE74-4DAE-BE90-29D4290C5606}" destId="{9C1363BB-43C3-40F1-986F-A56531D55F1F}" srcOrd="0" destOrd="0" presId="urn:microsoft.com/office/officeart/2008/layout/SquareAccentList"/>
    <dgm:cxn modelId="{E2EB650D-57AF-4306-A326-F979982159E1}" type="presParOf" srcId="{C9F7608B-AE74-4DAE-BE90-29D4290C5606}" destId="{82E6F5E1-6B07-46F1-9CE5-C74A7C0F80B5}" srcOrd="1" destOrd="0" presId="urn:microsoft.com/office/officeart/2008/layout/SquareAccentList"/>
    <dgm:cxn modelId="{396E4703-96EE-42BF-834C-B4A60D0A1FF9}" type="presParOf" srcId="{C9F7608B-AE74-4DAE-BE90-29D4290C5606}" destId="{1F1063CD-558C-4F50-B5C8-96051872F1FA}" srcOrd="2" destOrd="0" presId="urn:microsoft.com/office/officeart/2008/layout/SquareAccentList"/>
    <dgm:cxn modelId="{7F341914-151F-46C3-AC74-16DE04065665}" type="presParOf" srcId="{0FF57638-E9FB-4D28-9AF6-F2EEFDE3BF37}" destId="{9207E7F2-DEAB-4BCF-922D-1F7D338622CC}" srcOrd="1" destOrd="0" presId="urn:microsoft.com/office/officeart/2008/layout/SquareAccentList"/>
    <dgm:cxn modelId="{704CE942-827F-47AB-9C87-A29499EF5D49}" type="presParOf" srcId="{9207E7F2-DEAB-4BCF-922D-1F7D338622CC}" destId="{57AC530B-4EBD-4C10-ACFD-233523B39CB9}" srcOrd="0" destOrd="0" presId="urn:microsoft.com/office/officeart/2008/layout/SquareAccentList"/>
    <dgm:cxn modelId="{BEA90B0F-F5BD-4BD9-8172-1213FFCD3E8D}" type="presParOf" srcId="{57AC530B-4EBD-4C10-ACFD-233523B39CB9}" destId="{6A093776-D37B-4D3D-9E71-6CD099522A37}" srcOrd="0" destOrd="0" presId="urn:microsoft.com/office/officeart/2008/layout/SquareAccentList"/>
    <dgm:cxn modelId="{EB3A70D7-98CD-4119-BF67-6CC8019D1E29}" type="presParOf" srcId="{57AC530B-4EBD-4C10-ACFD-233523B39CB9}" destId="{79AD9278-9242-423F-B40C-AE98933E9DDF}" srcOrd="1" destOrd="0" presId="urn:microsoft.com/office/officeart/2008/layout/SquareAccentList"/>
    <dgm:cxn modelId="{9B3C6ADA-28A3-406B-BB58-885E11D68E62}" type="presParOf" srcId="{9207E7F2-DEAB-4BCF-922D-1F7D338622CC}" destId="{340067F1-C657-4AF1-8CC0-B87D41480275}" srcOrd="1" destOrd="0" presId="urn:microsoft.com/office/officeart/2008/layout/SquareAccentList"/>
    <dgm:cxn modelId="{91358E93-4449-4262-8825-39B866136C58}" type="presParOf" srcId="{340067F1-C657-4AF1-8CC0-B87D41480275}" destId="{175CDB98-3EAC-4F3A-9278-BBAA72FFB14C}" srcOrd="0" destOrd="0" presId="urn:microsoft.com/office/officeart/2008/layout/SquareAccentList"/>
    <dgm:cxn modelId="{9B302ABD-AE4A-4C16-817A-1D78334921E5}" type="presParOf" srcId="{340067F1-C657-4AF1-8CC0-B87D41480275}" destId="{86D4B890-6665-4D57-9903-53A2289090BD}" srcOrd="1" destOrd="0" presId="urn:microsoft.com/office/officeart/2008/layout/SquareAccentList"/>
    <dgm:cxn modelId="{749493F2-F74F-4CD1-A31E-595378B7564E}" type="presParOf" srcId="{9207E7F2-DEAB-4BCF-922D-1F7D338622CC}" destId="{920E3CF2-BDC6-49EC-9F5D-EAB10B1AEEE0}" srcOrd="2" destOrd="0" presId="urn:microsoft.com/office/officeart/2008/layout/SquareAccentList"/>
    <dgm:cxn modelId="{2CC31E84-4928-4D7B-B2DA-31F0C272A909}" type="presParOf" srcId="{920E3CF2-BDC6-49EC-9F5D-EAB10B1AEEE0}" destId="{F7436981-E8E4-463B-B28E-B178DA7C3072}" srcOrd="0" destOrd="0" presId="urn:microsoft.com/office/officeart/2008/layout/SquareAccentList"/>
    <dgm:cxn modelId="{916210B8-6441-43E5-8A4A-9885B5E25F97}" type="presParOf" srcId="{920E3CF2-BDC6-49EC-9F5D-EAB10B1AEEE0}" destId="{32F37F61-066D-4723-A4CD-248BDE08ADD8}" srcOrd="1" destOrd="0" presId="urn:microsoft.com/office/officeart/2008/layout/SquareAccentList"/>
    <dgm:cxn modelId="{02B7A43E-F2E1-40E9-9785-D274DF828748}" type="presParOf" srcId="{9207E7F2-DEAB-4BCF-922D-1F7D338622CC}" destId="{19BE1B16-A234-49FF-9238-277E37FB9EE7}" srcOrd="3" destOrd="0" presId="urn:microsoft.com/office/officeart/2008/layout/SquareAccentList"/>
    <dgm:cxn modelId="{B6769970-8E70-4CDE-A963-F00F66F87536}" type="presParOf" srcId="{19BE1B16-A234-49FF-9238-277E37FB9EE7}" destId="{C1188D1F-39D4-4AF7-92AB-9735386A2F7E}" srcOrd="0" destOrd="0" presId="urn:microsoft.com/office/officeart/2008/layout/SquareAccentList"/>
    <dgm:cxn modelId="{EF81BF4E-EB23-49AE-A7E4-DD13E510DBCC}" type="presParOf" srcId="{19BE1B16-A234-49FF-9238-277E37FB9EE7}" destId="{9AEE3737-DDCF-4B22-A5CB-93CBDE21CEB4}" srcOrd="1" destOrd="0" presId="urn:microsoft.com/office/officeart/2008/layout/SquareAccentList"/>
    <dgm:cxn modelId="{25A41275-14A1-438B-9101-FD30091548B9}" type="presParOf" srcId="{E4291845-6EF1-4166-845B-3D7ADFE7C973}" destId="{4C4B2792-90B0-4DDD-9145-9D71F3454902}" srcOrd="1" destOrd="0" presId="urn:microsoft.com/office/officeart/2008/layout/SquareAccentList"/>
    <dgm:cxn modelId="{A98CB40D-A92F-4EC3-8826-7FE5EA22A9E1}" type="presParOf" srcId="{4C4B2792-90B0-4DDD-9145-9D71F3454902}" destId="{61259FE8-FD31-4FED-AC4E-89210B230A31}" srcOrd="0" destOrd="0" presId="urn:microsoft.com/office/officeart/2008/layout/SquareAccentList"/>
    <dgm:cxn modelId="{5DC2B400-D395-4D39-A067-79D21E9F0B44}" type="presParOf" srcId="{61259FE8-FD31-4FED-AC4E-89210B230A31}" destId="{F262230C-F43B-420A-A8D3-4DCE91761DA4}" srcOrd="0" destOrd="0" presId="urn:microsoft.com/office/officeart/2008/layout/SquareAccentList"/>
    <dgm:cxn modelId="{513C228B-8A50-47F7-BDBC-0BAD90E5AE82}" type="presParOf" srcId="{61259FE8-FD31-4FED-AC4E-89210B230A31}" destId="{9ED20A5B-8DBE-4741-9CEC-20F5FB69F7D2}" srcOrd="1" destOrd="0" presId="urn:microsoft.com/office/officeart/2008/layout/SquareAccentList"/>
    <dgm:cxn modelId="{011A72B3-F321-401C-A458-2E568ACC8ECE}" type="presParOf" srcId="{61259FE8-FD31-4FED-AC4E-89210B230A31}" destId="{8CC3A7E9-D100-4A5E-8B2A-1B29DA46F34C}" srcOrd="2" destOrd="0" presId="urn:microsoft.com/office/officeart/2008/layout/SquareAccentList"/>
    <dgm:cxn modelId="{BD5FEC51-D663-43B0-8B3C-02FC3E946C19}" type="presParOf" srcId="{4C4B2792-90B0-4DDD-9145-9D71F3454902}" destId="{71FEE6FA-186A-43E6-B0DF-64C19A41B9E5}" srcOrd="1" destOrd="0" presId="urn:microsoft.com/office/officeart/2008/layout/SquareAccentList"/>
    <dgm:cxn modelId="{765143EA-4214-475B-8C15-84B9C0A3ECD5}" type="presParOf" srcId="{71FEE6FA-186A-43E6-B0DF-64C19A41B9E5}" destId="{45E9EA7B-D7A3-4DE5-A472-9CA263242AE5}" srcOrd="0" destOrd="0" presId="urn:microsoft.com/office/officeart/2008/layout/SquareAccentList"/>
    <dgm:cxn modelId="{7E01309A-8498-4FF7-98BB-12FEE6992EA3}" type="presParOf" srcId="{45E9EA7B-D7A3-4DE5-A472-9CA263242AE5}" destId="{4F4885DE-C3E8-47B0-BB48-E8F81C0D0BB9}" srcOrd="0" destOrd="0" presId="urn:microsoft.com/office/officeart/2008/layout/SquareAccentList"/>
    <dgm:cxn modelId="{DF2DAF31-E0E7-4DA8-B693-25FF5788096C}" type="presParOf" srcId="{45E9EA7B-D7A3-4DE5-A472-9CA263242AE5}" destId="{435650D0-EA72-42EA-B6F1-B2F78AFA6E51}" srcOrd="1" destOrd="0" presId="urn:microsoft.com/office/officeart/2008/layout/SquareAccentList"/>
    <dgm:cxn modelId="{F2B71D99-454C-46F7-A113-54DB824CDF78}" type="presParOf" srcId="{71FEE6FA-186A-43E6-B0DF-64C19A41B9E5}" destId="{1E646185-E0E7-4DE4-8171-2FCA4D455BAB}" srcOrd="1" destOrd="0" presId="urn:microsoft.com/office/officeart/2008/layout/SquareAccentList"/>
    <dgm:cxn modelId="{60B04382-0D5D-41E2-B03B-CA86275156D7}" type="presParOf" srcId="{1E646185-E0E7-4DE4-8171-2FCA4D455BAB}" destId="{2AEA5C3B-1B11-40BB-9494-8E860023DC24}" srcOrd="0" destOrd="0" presId="urn:microsoft.com/office/officeart/2008/layout/SquareAccentList"/>
    <dgm:cxn modelId="{7132EF75-EA70-4FC1-BC8D-CD718FFA4FD5}" type="presParOf" srcId="{1E646185-E0E7-4DE4-8171-2FCA4D455BAB}" destId="{501E7E01-A93D-43AD-AF82-7948DD2DDE91}" srcOrd="1" destOrd="0" presId="urn:microsoft.com/office/officeart/2008/layout/SquareAccentList"/>
    <dgm:cxn modelId="{9BC532DB-BDE7-4276-9947-3093157C9B33}" type="presParOf" srcId="{71FEE6FA-186A-43E6-B0DF-64C19A41B9E5}" destId="{ABF278D5-95FC-4591-970C-C60315677D7B}" srcOrd="2" destOrd="0" presId="urn:microsoft.com/office/officeart/2008/layout/SquareAccentList"/>
    <dgm:cxn modelId="{E084C8A6-AD5D-42BB-8C85-9F78C9D93BAA}" type="presParOf" srcId="{ABF278D5-95FC-4591-970C-C60315677D7B}" destId="{B29100CC-F363-4CCD-BA4F-CBF8AA73F82F}" srcOrd="0" destOrd="0" presId="urn:microsoft.com/office/officeart/2008/layout/SquareAccentList"/>
    <dgm:cxn modelId="{6BBB5A04-BA95-4204-AC1C-FB7E3D09DE56}" type="presParOf" srcId="{ABF278D5-95FC-4591-970C-C60315677D7B}" destId="{BCF680B1-D5B0-441C-8750-2432B2624974}" srcOrd="1" destOrd="0" presId="urn:microsoft.com/office/officeart/2008/layout/SquareAccentList"/>
    <dgm:cxn modelId="{BA30C0E5-3D22-4739-997E-E66992FE2DC5}" type="presParOf" srcId="{71FEE6FA-186A-43E6-B0DF-64C19A41B9E5}" destId="{0289D322-9116-4762-A631-6B8A532ECEF2}" srcOrd="3" destOrd="0" presId="urn:microsoft.com/office/officeart/2008/layout/SquareAccentList"/>
    <dgm:cxn modelId="{D62A53A1-577D-4285-9BF6-F50F32B1208F}" type="presParOf" srcId="{0289D322-9116-4762-A631-6B8A532ECEF2}" destId="{A11A034C-4C1A-4CCA-B3B6-EAA16B2F119B}" srcOrd="0" destOrd="0" presId="urn:microsoft.com/office/officeart/2008/layout/SquareAccentList"/>
    <dgm:cxn modelId="{3773501A-8A8E-43B6-9C98-0AE5ED9AC8EC}" type="presParOf" srcId="{0289D322-9116-4762-A631-6B8A532ECEF2}" destId="{FFA801B2-5983-4BB5-88E4-0B45E0EECB4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C4544-1ECC-4B87-84AF-8799EFC9A77B}">
      <dsp:nvSpPr>
        <dsp:cNvPr id="0" name=""/>
        <dsp:cNvSpPr/>
      </dsp:nvSpPr>
      <dsp:spPr>
        <a:xfrm>
          <a:off x="440" y="518001"/>
          <a:ext cx="7559952" cy="467960"/>
        </a:xfrm>
        <a:prstGeom prst="rect">
          <a:avLst/>
        </a:prstGeom>
        <a:solidFill>
          <a:srgbClr val="0033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7DBBC-A355-4B41-83DC-7007DEA08F97}">
      <dsp:nvSpPr>
        <dsp:cNvPr id="0" name=""/>
        <dsp:cNvSpPr/>
      </dsp:nvSpPr>
      <dsp:spPr>
        <a:xfrm>
          <a:off x="62283" y="776011"/>
          <a:ext cx="204478" cy="2044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9AB6F-C7DE-4A91-9C85-AE793F131B1F}">
      <dsp:nvSpPr>
        <dsp:cNvPr id="0" name=""/>
        <dsp:cNvSpPr/>
      </dsp:nvSpPr>
      <dsp:spPr>
        <a:xfrm>
          <a:off x="0" y="0"/>
          <a:ext cx="7559952" cy="58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Vorteile der Abendschule</a:t>
          </a:r>
        </a:p>
      </dsp:txBody>
      <dsp:txXfrm>
        <a:off x="0" y="0"/>
        <a:ext cx="7559952" cy="588252"/>
      </dsp:txXfrm>
    </dsp:sp>
    <dsp:sp modelId="{D1C3976F-2170-4A95-8052-D9A8FD5103CD}">
      <dsp:nvSpPr>
        <dsp:cNvPr id="0" name=""/>
        <dsp:cNvSpPr/>
      </dsp:nvSpPr>
      <dsp:spPr>
        <a:xfrm>
          <a:off x="53301" y="1258116"/>
          <a:ext cx="204473" cy="204473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2C1CC-F600-4A7A-9C2E-C525DEA0C61E}">
      <dsp:nvSpPr>
        <dsp:cNvPr id="0" name=""/>
        <dsp:cNvSpPr/>
      </dsp:nvSpPr>
      <dsp:spPr>
        <a:xfrm>
          <a:off x="453800" y="1122039"/>
          <a:ext cx="7089697" cy="476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Vielseitige Berufsperspektiven</a:t>
          </a:r>
        </a:p>
      </dsp:txBody>
      <dsp:txXfrm>
        <a:off x="453800" y="1122039"/>
        <a:ext cx="7089697" cy="476627"/>
      </dsp:txXfrm>
    </dsp:sp>
    <dsp:sp modelId="{1ACC1432-2C16-4169-BBB4-51730EB5B2A1}">
      <dsp:nvSpPr>
        <dsp:cNvPr id="0" name=""/>
        <dsp:cNvSpPr/>
      </dsp:nvSpPr>
      <dsp:spPr>
        <a:xfrm>
          <a:off x="53301" y="1584176"/>
          <a:ext cx="204473" cy="204473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AC14D-2234-4C98-BF00-96C2465E73CB}">
      <dsp:nvSpPr>
        <dsp:cNvPr id="0" name=""/>
        <dsp:cNvSpPr/>
      </dsp:nvSpPr>
      <dsp:spPr>
        <a:xfrm>
          <a:off x="453800" y="2187669"/>
          <a:ext cx="7089697" cy="476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de-DE" sz="2000" kern="1200" dirty="0"/>
            <a:t>Höhere Qualifizierung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de-DE" sz="2000" kern="1200" dirty="0"/>
            <a:t>Staatlich geprüfter Betriebsfachwirt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de-DE" sz="2000" kern="1200" dirty="0"/>
            <a:t>Staatlich geprüfter Betriebswirt (Europäischer Qualifikations-rahmen Niveau 6 (Bachelor-Abschluss))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de-DE" sz="2000" kern="1200" dirty="0"/>
            <a:t>Ausbildereignungsprüfung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2000" kern="1200" dirty="0"/>
        </a:p>
      </dsp:txBody>
      <dsp:txXfrm>
        <a:off x="453800" y="2187669"/>
        <a:ext cx="7089697" cy="476627"/>
      </dsp:txXfrm>
    </dsp:sp>
    <dsp:sp modelId="{C6B80B2C-63A7-4C08-82E6-59B4ADD56D16}">
      <dsp:nvSpPr>
        <dsp:cNvPr id="0" name=""/>
        <dsp:cNvSpPr/>
      </dsp:nvSpPr>
      <dsp:spPr>
        <a:xfrm>
          <a:off x="53301" y="3187836"/>
          <a:ext cx="204473" cy="204473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36B68-A98A-44EA-BC15-DDE285F427E4}">
      <dsp:nvSpPr>
        <dsp:cNvPr id="0" name=""/>
        <dsp:cNvSpPr/>
      </dsp:nvSpPr>
      <dsp:spPr>
        <a:xfrm>
          <a:off x="453800" y="3051761"/>
          <a:ext cx="7089697" cy="476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Aufstiegsvoraussetzung</a:t>
          </a:r>
        </a:p>
      </dsp:txBody>
      <dsp:txXfrm>
        <a:off x="453800" y="3051761"/>
        <a:ext cx="7089697" cy="476627"/>
      </dsp:txXfrm>
    </dsp:sp>
    <dsp:sp modelId="{2B328E2C-C2ED-48CB-B797-BC4AD35A7AF3}">
      <dsp:nvSpPr>
        <dsp:cNvPr id="0" name=""/>
        <dsp:cNvSpPr/>
      </dsp:nvSpPr>
      <dsp:spPr>
        <a:xfrm>
          <a:off x="53301" y="3602739"/>
          <a:ext cx="204473" cy="204473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E82C9-FF4F-4EAB-B199-825F9DFAA4AA}">
      <dsp:nvSpPr>
        <dsp:cNvPr id="0" name=""/>
        <dsp:cNvSpPr/>
      </dsp:nvSpPr>
      <dsp:spPr>
        <a:xfrm>
          <a:off x="453800" y="3466661"/>
          <a:ext cx="7089697" cy="476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Arbeitsplatzsicherung</a:t>
          </a:r>
        </a:p>
      </dsp:txBody>
      <dsp:txXfrm>
        <a:off x="453800" y="3466661"/>
        <a:ext cx="7089697" cy="476627"/>
      </dsp:txXfrm>
    </dsp:sp>
    <dsp:sp modelId="{9409EF79-EA72-4711-8613-E18A29351F25}">
      <dsp:nvSpPr>
        <dsp:cNvPr id="0" name=""/>
        <dsp:cNvSpPr/>
      </dsp:nvSpPr>
      <dsp:spPr>
        <a:xfrm>
          <a:off x="53301" y="4079367"/>
          <a:ext cx="204473" cy="204473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441CC-539F-459E-9E95-7FC739B9B32A}">
      <dsp:nvSpPr>
        <dsp:cNvPr id="0" name=""/>
        <dsp:cNvSpPr/>
      </dsp:nvSpPr>
      <dsp:spPr>
        <a:xfrm>
          <a:off x="453800" y="3943289"/>
          <a:ext cx="7089697" cy="476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Zertifikat über jedes abgeschlossene Modul</a:t>
          </a:r>
        </a:p>
      </dsp:txBody>
      <dsp:txXfrm>
        <a:off x="453800" y="3943289"/>
        <a:ext cx="7089697" cy="476627"/>
      </dsp:txXfrm>
    </dsp:sp>
    <dsp:sp modelId="{B04C7BCE-C4B1-46F4-BE29-093B2D337C78}">
      <dsp:nvSpPr>
        <dsp:cNvPr id="0" name=""/>
        <dsp:cNvSpPr/>
      </dsp:nvSpPr>
      <dsp:spPr>
        <a:xfrm>
          <a:off x="53301" y="4555994"/>
          <a:ext cx="204473" cy="204473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38CF74-C477-476D-982C-64512312A154}">
      <dsp:nvSpPr>
        <dsp:cNvPr id="0" name=""/>
        <dsp:cNvSpPr/>
      </dsp:nvSpPr>
      <dsp:spPr>
        <a:xfrm>
          <a:off x="453800" y="4419916"/>
          <a:ext cx="7089697" cy="476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Keine Studiengebühren</a:t>
          </a:r>
        </a:p>
      </dsp:txBody>
      <dsp:txXfrm>
        <a:off x="453800" y="4419916"/>
        <a:ext cx="7089697" cy="476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363BB-43C3-40F1-986F-A56531D55F1F}">
      <dsp:nvSpPr>
        <dsp:cNvPr id="0" name=""/>
        <dsp:cNvSpPr/>
      </dsp:nvSpPr>
      <dsp:spPr>
        <a:xfrm>
          <a:off x="5017" y="833569"/>
          <a:ext cx="3944142" cy="464016"/>
        </a:xfrm>
        <a:prstGeom prst="rect">
          <a:avLst/>
        </a:prstGeom>
        <a:solidFill>
          <a:srgbClr val="0033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6F5E1-6B07-46F1-9CE5-C74A7C0F80B5}">
      <dsp:nvSpPr>
        <dsp:cNvPr id="0" name=""/>
        <dsp:cNvSpPr/>
      </dsp:nvSpPr>
      <dsp:spPr>
        <a:xfrm>
          <a:off x="5017" y="1007834"/>
          <a:ext cx="289750" cy="289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063CD-558C-4F50-B5C8-96051872F1FA}">
      <dsp:nvSpPr>
        <dsp:cNvPr id="0" name=""/>
        <dsp:cNvSpPr/>
      </dsp:nvSpPr>
      <dsp:spPr>
        <a:xfrm>
          <a:off x="5017" y="0"/>
          <a:ext cx="3944142" cy="833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0" kern="1200" dirty="0"/>
        </a:p>
      </dsp:txBody>
      <dsp:txXfrm>
        <a:off x="5017" y="0"/>
        <a:ext cx="3944142" cy="833569"/>
      </dsp:txXfrm>
    </dsp:sp>
    <dsp:sp modelId="{6A093776-D37B-4D3D-9E71-6CD099522A37}">
      <dsp:nvSpPr>
        <dsp:cNvPr id="0" name=""/>
        <dsp:cNvSpPr/>
      </dsp:nvSpPr>
      <dsp:spPr>
        <a:xfrm>
          <a:off x="5017" y="1683235"/>
          <a:ext cx="289743" cy="289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D9278-9242-423F-B40C-AE98933E9DDF}">
      <dsp:nvSpPr>
        <dsp:cNvPr id="0" name=""/>
        <dsp:cNvSpPr/>
      </dsp:nvSpPr>
      <dsp:spPr>
        <a:xfrm>
          <a:off x="281107" y="1490410"/>
          <a:ext cx="3668052" cy="67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Kommunikation in einer</a:t>
          </a:r>
          <a:br>
            <a:rPr lang="de-DE" sz="2000" kern="1200" dirty="0"/>
          </a:br>
          <a:r>
            <a:rPr lang="de-DE" sz="2000" kern="1200" dirty="0"/>
            <a:t>Fremdsprache </a:t>
          </a:r>
        </a:p>
      </dsp:txBody>
      <dsp:txXfrm>
        <a:off x="281107" y="1490410"/>
        <a:ext cx="3668052" cy="675393"/>
      </dsp:txXfrm>
    </dsp:sp>
    <dsp:sp modelId="{175CDB98-3EAC-4F3A-9278-BBAA72FFB14C}">
      <dsp:nvSpPr>
        <dsp:cNvPr id="0" name=""/>
        <dsp:cNvSpPr/>
      </dsp:nvSpPr>
      <dsp:spPr>
        <a:xfrm>
          <a:off x="5017" y="2358629"/>
          <a:ext cx="289743" cy="289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4B890-6665-4D57-9903-53A2289090BD}">
      <dsp:nvSpPr>
        <dsp:cNvPr id="0" name=""/>
        <dsp:cNvSpPr/>
      </dsp:nvSpPr>
      <dsp:spPr>
        <a:xfrm>
          <a:off x="281107" y="2165804"/>
          <a:ext cx="3668052" cy="67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Marketing</a:t>
          </a:r>
        </a:p>
      </dsp:txBody>
      <dsp:txXfrm>
        <a:off x="281107" y="2165804"/>
        <a:ext cx="3668052" cy="675393"/>
      </dsp:txXfrm>
    </dsp:sp>
    <dsp:sp modelId="{F7436981-E8E4-463B-B28E-B178DA7C3072}">
      <dsp:nvSpPr>
        <dsp:cNvPr id="0" name=""/>
        <dsp:cNvSpPr/>
      </dsp:nvSpPr>
      <dsp:spPr>
        <a:xfrm>
          <a:off x="5017" y="3034022"/>
          <a:ext cx="289743" cy="289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37F61-066D-4723-A4CD-248BDE08ADD8}">
      <dsp:nvSpPr>
        <dsp:cNvPr id="0" name=""/>
        <dsp:cNvSpPr/>
      </dsp:nvSpPr>
      <dsp:spPr>
        <a:xfrm>
          <a:off x="281107" y="2841197"/>
          <a:ext cx="3668052" cy="67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Gewinnung und Aufbereitung betrieblicher Informationen</a:t>
          </a:r>
        </a:p>
      </dsp:txBody>
      <dsp:txXfrm>
        <a:off x="281107" y="2841197"/>
        <a:ext cx="3668052" cy="675393"/>
      </dsp:txXfrm>
    </dsp:sp>
    <dsp:sp modelId="{F262230C-F43B-420A-A8D3-4DCE91761DA4}">
      <dsp:nvSpPr>
        <dsp:cNvPr id="0" name=""/>
        <dsp:cNvSpPr/>
      </dsp:nvSpPr>
      <dsp:spPr>
        <a:xfrm>
          <a:off x="4146366" y="833569"/>
          <a:ext cx="3944142" cy="464016"/>
        </a:xfrm>
        <a:prstGeom prst="rect">
          <a:avLst/>
        </a:prstGeom>
        <a:solidFill>
          <a:srgbClr val="0033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20A5B-8DBE-4741-9CEC-20F5FB69F7D2}">
      <dsp:nvSpPr>
        <dsp:cNvPr id="0" name=""/>
        <dsp:cNvSpPr/>
      </dsp:nvSpPr>
      <dsp:spPr>
        <a:xfrm>
          <a:off x="4146366" y="1007834"/>
          <a:ext cx="289750" cy="289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3A7E9-D100-4A5E-8B2A-1B29DA46F34C}">
      <dsp:nvSpPr>
        <dsp:cNvPr id="0" name=""/>
        <dsp:cNvSpPr/>
      </dsp:nvSpPr>
      <dsp:spPr>
        <a:xfrm>
          <a:off x="4146366" y="0"/>
          <a:ext cx="3944142" cy="833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0" kern="1200" dirty="0"/>
        </a:p>
      </dsp:txBody>
      <dsp:txXfrm>
        <a:off x="4146366" y="0"/>
        <a:ext cx="3944142" cy="833569"/>
      </dsp:txXfrm>
    </dsp:sp>
    <dsp:sp modelId="{4F4885DE-C3E8-47B0-BB48-E8F81C0D0BB9}">
      <dsp:nvSpPr>
        <dsp:cNvPr id="0" name=""/>
        <dsp:cNvSpPr/>
      </dsp:nvSpPr>
      <dsp:spPr>
        <a:xfrm>
          <a:off x="4146366" y="1683235"/>
          <a:ext cx="289743" cy="289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650D0-EA72-42EA-B6F1-B2F78AFA6E51}">
      <dsp:nvSpPr>
        <dsp:cNvPr id="0" name=""/>
        <dsp:cNvSpPr/>
      </dsp:nvSpPr>
      <dsp:spPr>
        <a:xfrm>
          <a:off x="4422456" y="1490410"/>
          <a:ext cx="3668052" cy="67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DV-gestützte Auskunftssysteme</a:t>
          </a:r>
        </a:p>
      </dsp:txBody>
      <dsp:txXfrm>
        <a:off x="4422456" y="1490410"/>
        <a:ext cx="3668052" cy="675393"/>
      </dsp:txXfrm>
    </dsp:sp>
    <dsp:sp modelId="{2AEA5C3B-1B11-40BB-9494-8E860023DC24}">
      <dsp:nvSpPr>
        <dsp:cNvPr id="0" name=""/>
        <dsp:cNvSpPr/>
      </dsp:nvSpPr>
      <dsp:spPr>
        <a:xfrm>
          <a:off x="4146366" y="2358629"/>
          <a:ext cx="289743" cy="289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E7E01-A93D-43AD-AF82-7948DD2DDE91}">
      <dsp:nvSpPr>
        <dsp:cNvPr id="0" name=""/>
        <dsp:cNvSpPr/>
      </dsp:nvSpPr>
      <dsp:spPr>
        <a:xfrm>
          <a:off x="4422456" y="2165804"/>
          <a:ext cx="3668052" cy="67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Kommunikation und Präsentation</a:t>
          </a:r>
        </a:p>
      </dsp:txBody>
      <dsp:txXfrm>
        <a:off x="4422456" y="2165804"/>
        <a:ext cx="3668052" cy="675393"/>
      </dsp:txXfrm>
    </dsp:sp>
    <dsp:sp modelId="{B29100CC-F363-4CCD-BA4F-CBF8AA73F82F}">
      <dsp:nvSpPr>
        <dsp:cNvPr id="0" name=""/>
        <dsp:cNvSpPr/>
      </dsp:nvSpPr>
      <dsp:spPr>
        <a:xfrm>
          <a:off x="4146366" y="3034022"/>
          <a:ext cx="289743" cy="2897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680B1-D5B0-441C-8750-2432B2624974}">
      <dsp:nvSpPr>
        <dsp:cNvPr id="0" name=""/>
        <dsp:cNvSpPr/>
      </dsp:nvSpPr>
      <dsp:spPr>
        <a:xfrm>
          <a:off x="4422456" y="2841197"/>
          <a:ext cx="3668052" cy="67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Büromanagement</a:t>
          </a:r>
        </a:p>
      </dsp:txBody>
      <dsp:txXfrm>
        <a:off x="4422456" y="2841197"/>
        <a:ext cx="3668052" cy="675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363BB-43C3-40F1-986F-A56531D55F1F}">
      <dsp:nvSpPr>
        <dsp:cNvPr id="0" name=""/>
        <dsp:cNvSpPr/>
      </dsp:nvSpPr>
      <dsp:spPr>
        <a:xfrm>
          <a:off x="4953" y="830424"/>
          <a:ext cx="3929262" cy="462266"/>
        </a:xfrm>
        <a:prstGeom prst="rect">
          <a:avLst/>
        </a:prstGeom>
        <a:solidFill>
          <a:srgbClr val="0033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6F5E1-6B07-46F1-9CE5-C74A7C0F80B5}">
      <dsp:nvSpPr>
        <dsp:cNvPr id="0" name=""/>
        <dsp:cNvSpPr/>
      </dsp:nvSpPr>
      <dsp:spPr>
        <a:xfrm>
          <a:off x="4953" y="1004032"/>
          <a:ext cx="288657" cy="2886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063CD-558C-4F50-B5C8-96051872F1FA}">
      <dsp:nvSpPr>
        <dsp:cNvPr id="0" name=""/>
        <dsp:cNvSpPr/>
      </dsp:nvSpPr>
      <dsp:spPr>
        <a:xfrm>
          <a:off x="4953" y="0"/>
          <a:ext cx="3929262" cy="83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0" kern="1200" dirty="0"/>
        </a:p>
      </dsp:txBody>
      <dsp:txXfrm>
        <a:off x="4953" y="0"/>
        <a:ext cx="3929262" cy="830424"/>
      </dsp:txXfrm>
    </dsp:sp>
    <dsp:sp modelId="{6A093776-D37B-4D3D-9E71-6CD099522A37}">
      <dsp:nvSpPr>
        <dsp:cNvPr id="0" name=""/>
        <dsp:cNvSpPr/>
      </dsp:nvSpPr>
      <dsp:spPr>
        <a:xfrm>
          <a:off x="4953" y="1676885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D9278-9242-423F-B40C-AE98933E9DDF}">
      <dsp:nvSpPr>
        <dsp:cNvPr id="0" name=""/>
        <dsp:cNvSpPr/>
      </dsp:nvSpPr>
      <dsp:spPr>
        <a:xfrm>
          <a:off x="280001" y="1484788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Kommunikation und Arbeitstechniken</a:t>
          </a:r>
        </a:p>
      </dsp:txBody>
      <dsp:txXfrm>
        <a:off x="280001" y="1484788"/>
        <a:ext cx="3654214" cy="672845"/>
      </dsp:txXfrm>
    </dsp:sp>
    <dsp:sp modelId="{175CDB98-3EAC-4F3A-9278-BBAA72FFB14C}">
      <dsp:nvSpPr>
        <dsp:cNvPr id="0" name=""/>
        <dsp:cNvSpPr/>
      </dsp:nvSpPr>
      <dsp:spPr>
        <a:xfrm>
          <a:off x="4953" y="2349731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4B890-6665-4D57-9903-53A2289090BD}">
      <dsp:nvSpPr>
        <dsp:cNvPr id="0" name=""/>
        <dsp:cNvSpPr/>
      </dsp:nvSpPr>
      <dsp:spPr>
        <a:xfrm>
          <a:off x="280001" y="2157633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Volkswirtschaft und Wirtschaftspolitik</a:t>
          </a:r>
        </a:p>
      </dsp:txBody>
      <dsp:txXfrm>
        <a:off x="280001" y="2157633"/>
        <a:ext cx="3654214" cy="672845"/>
      </dsp:txXfrm>
    </dsp:sp>
    <dsp:sp modelId="{F7436981-E8E4-463B-B28E-B178DA7C3072}">
      <dsp:nvSpPr>
        <dsp:cNvPr id="0" name=""/>
        <dsp:cNvSpPr/>
      </dsp:nvSpPr>
      <dsp:spPr>
        <a:xfrm>
          <a:off x="4953" y="3022576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37F61-066D-4723-A4CD-248BDE08ADD8}">
      <dsp:nvSpPr>
        <dsp:cNvPr id="0" name=""/>
        <dsp:cNvSpPr/>
      </dsp:nvSpPr>
      <dsp:spPr>
        <a:xfrm>
          <a:off x="280001" y="2830479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Unternehmensmanagement und Mitarbeiterführung</a:t>
          </a:r>
        </a:p>
      </dsp:txBody>
      <dsp:txXfrm>
        <a:off x="280001" y="2830479"/>
        <a:ext cx="3654214" cy="672845"/>
      </dsp:txXfrm>
    </dsp:sp>
    <dsp:sp modelId="{C1188D1F-39D4-4AF7-92AB-9735386A2F7E}">
      <dsp:nvSpPr>
        <dsp:cNvPr id="0" name=""/>
        <dsp:cNvSpPr/>
      </dsp:nvSpPr>
      <dsp:spPr>
        <a:xfrm>
          <a:off x="4953" y="3695422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E3737-DDCF-4B22-A5CB-93CBDE21CEB4}">
      <dsp:nvSpPr>
        <dsp:cNvPr id="0" name=""/>
        <dsp:cNvSpPr/>
      </dsp:nvSpPr>
      <dsp:spPr>
        <a:xfrm>
          <a:off x="280001" y="3503324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Finanzierung der Unternehmung</a:t>
          </a:r>
        </a:p>
      </dsp:txBody>
      <dsp:txXfrm>
        <a:off x="280001" y="3503324"/>
        <a:ext cx="3654214" cy="672845"/>
      </dsp:txXfrm>
    </dsp:sp>
    <dsp:sp modelId="{39B7658C-83C0-4B66-9B97-A8F9C8DA8C1C}">
      <dsp:nvSpPr>
        <dsp:cNvPr id="0" name=""/>
        <dsp:cNvSpPr/>
      </dsp:nvSpPr>
      <dsp:spPr>
        <a:xfrm>
          <a:off x="4953" y="4368267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62DDD1-F2DA-42B2-A51D-95467E311EDE}">
      <dsp:nvSpPr>
        <dsp:cNvPr id="0" name=""/>
        <dsp:cNvSpPr/>
      </dsp:nvSpPr>
      <dsp:spPr>
        <a:xfrm>
          <a:off x="280001" y="4176170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Abgaben und Wirtschaftsrecht</a:t>
          </a:r>
        </a:p>
      </dsp:txBody>
      <dsp:txXfrm>
        <a:off x="280001" y="4176170"/>
        <a:ext cx="3654214" cy="672845"/>
      </dsp:txXfrm>
    </dsp:sp>
    <dsp:sp modelId="{F262230C-F43B-420A-A8D3-4DCE91761DA4}">
      <dsp:nvSpPr>
        <dsp:cNvPr id="0" name=""/>
        <dsp:cNvSpPr/>
      </dsp:nvSpPr>
      <dsp:spPr>
        <a:xfrm>
          <a:off x="4130679" y="830424"/>
          <a:ext cx="3929262" cy="462266"/>
        </a:xfrm>
        <a:prstGeom prst="rect">
          <a:avLst/>
        </a:prstGeom>
        <a:solidFill>
          <a:srgbClr val="0033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20A5B-8DBE-4741-9CEC-20F5FB69F7D2}">
      <dsp:nvSpPr>
        <dsp:cNvPr id="0" name=""/>
        <dsp:cNvSpPr/>
      </dsp:nvSpPr>
      <dsp:spPr>
        <a:xfrm>
          <a:off x="4130679" y="1004032"/>
          <a:ext cx="288657" cy="2886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3A7E9-D100-4A5E-8B2A-1B29DA46F34C}">
      <dsp:nvSpPr>
        <dsp:cNvPr id="0" name=""/>
        <dsp:cNvSpPr/>
      </dsp:nvSpPr>
      <dsp:spPr>
        <a:xfrm>
          <a:off x="4130679" y="0"/>
          <a:ext cx="3929262" cy="83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0" kern="1200" dirty="0"/>
        </a:p>
      </dsp:txBody>
      <dsp:txXfrm>
        <a:off x="4130679" y="0"/>
        <a:ext cx="3929262" cy="830424"/>
      </dsp:txXfrm>
    </dsp:sp>
    <dsp:sp modelId="{4F4885DE-C3E8-47B0-BB48-E8F81C0D0BB9}">
      <dsp:nvSpPr>
        <dsp:cNvPr id="0" name=""/>
        <dsp:cNvSpPr/>
      </dsp:nvSpPr>
      <dsp:spPr>
        <a:xfrm>
          <a:off x="4130679" y="1676885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650D0-EA72-42EA-B6F1-B2F78AFA6E51}">
      <dsp:nvSpPr>
        <dsp:cNvPr id="0" name=""/>
        <dsp:cNvSpPr/>
      </dsp:nvSpPr>
      <dsp:spPr>
        <a:xfrm>
          <a:off x="4405727" y="1484788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Informationsmanagement DV</a:t>
          </a:r>
        </a:p>
      </dsp:txBody>
      <dsp:txXfrm>
        <a:off x="4405727" y="1484788"/>
        <a:ext cx="3654214" cy="672845"/>
      </dsp:txXfrm>
    </dsp:sp>
    <dsp:sp modelId="{2AEA5C3B-1B11-40BB-9494-8E860023DC24}">
      <dsp:nvSpPr>
        <dsp:cNvPr id="0" name=""/>
        <dsp:cNvSpPr/>
      </dsp:nvSpPr>
      <dsp:spPr>
        <a:xfrm>
          <a:off x="4130679" y="2349731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E7E01-A93D-43AD-AF82-7948DD2DDE91}">
      <dsp:nvSpPr>
        <dsp:cNvPr id="0" name=""/>
        <dsp:cNvSpPr/>
      </dsp:nvSpPr>
      <dsp:spPr>
        <a:xfrm>
          <a:off x="4405727" y="2157633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Qualitätsmanagement</a:t>
          </a:r>
        </a:p>
      </dsp:txBody>
      <dsp:txXfrm>
        <a:off x="4405727" y="2157633"/>
        <a:ext cx="3654214" cy="672845"/>
      </dsp:txXfrm>
    </dsp:sp>
    <dsp:sp modelId="{B29100CC-F363-4CCD-BA4F-CBF8AA73F82F}">
      <dsp:nvSpPr>
        <dsp:cNvPr id="0" name=""/>
        <dsp:cNvSpPr/>
      </dsp:nvSpPr>
      <dsp:spPr>
        <a:xfrm>
          <a:off x="4130679" y="3022576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680B1-D5B0-441C-8750-2432B2624974}">
      <dsp:nvSpPr>
        <dsp:cNvPr id="0" name=""/>
        <dsp:cNvSpPr/>
      </dsp:nvSpPr>
      <dsp:spPr>
        <a:xfrm>
          <a:off x="4405727" y="2830479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Abschlussprojekt</a:t>
          </a:r>
        </a:p>
      </dsp:txBody>
      <dsp:txXfrm>
        <a:off x="4405727" y="2830479"/>
        <a:ext cx="3654214" cy="672845"/>
      </dsp:txXfrm>
    </dsp:sp>
    <dsp:sp modelId="{A11A034C-4C1A-4CCA-B3B6-EAA16B2F119B}">
      <dsp:nvSpPr>
        <dsp:cNvPr id="0" name=""/>
        <dsp:cNvSpPr/>
      </dsp:nvSpPr>
      <dsp:spPr>
        <a:xfrm>
          <a:off x="4130679" y="3695422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801B2-5983-4BB5-88E4-0B45E0EECB4D}">
      <dsp:nvSpPr>
        <dsp:cNvPr id="0" name=""/>
        <dsp:cNvSpPr/>
      </dsp:nvSpPr>
      <dsp:spPr>
        <a:xfrm>
          <a:off x="4405727" y="3503324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Berufs- und Arbeitspädagogik</a:t>
          </a:r>
        </a:p>
      </dsp:txBody>
      <dsp:txXfrm>
        <a:off x="4405727" y="3503324"/>
        <a:ext cx="3654214" cy="6728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363BB-43C3-40F1-986F-A56531D55F1F}">
      <dsp:nvSpPr>
        <dsp:cNvPr id="0" name=""/>
        <dsp:cNvSpPr/>
      </dsp:nvSpPr>
      <dsp:spPr>
        <a:xfrm>
          <a:off x="233965" y="786362"/>
          <a:ext cx="3720777" cy="437738"/>
        </a:xfrm>
        <a:prstGeom prst="rect">
          <a:avLst/>
        </a:prstGeom>
        <a:solidFill>
          <a:srgbClr val="0033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6F5E1-6B07-46F1-9CE5-C74A7C0F80B5}">
      <dsp:nvSpPr>
        <dsp:cNvPr id="0" name=""/>
        <dsp:cNvSpPr/>
      </dsp:nvSpPr>
      <dsp:spPr>
        <a:xfrm>
          <a:off x="233965" y="950759"/>
          <a:ext cx="273341" cy="273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063CD-558C-4F50-B5C8-96051872F1FA}">
      <dsp:nvSpPr>
        <dsp:cNvPr id="0" name=""/>
        <dsp:cNvSpPr/>
      </dsp:nvSpPr>
      <dsp:spPr>
        <a:xfrm>
          <a:off x="233965" y="0"/>
          <a:ext cx="3720777" cy="786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700" kern="1200" dirty="0"/>
        </a:p>
      </dsp:txBody>
      <dsp:txXfrm>
        <a:off x="233965" y="0"/>
        <a:ext cx="3720777" cy="786362"/>
      </dsp:txXfrm>
    </dsp:sp>
    <dsp:sp modelId="{6A093776-D37B-4D3D-9E71-6CD099522A37}">
      <dsp:nvSpPr>
        <dsp:cNvPr id="0" name=""/>
        <dsp:cNvSpPr/>
      </dsp:nvSpPr>
      <dsp:spPr>
        <a:xfrm>
          <a:off x="233965" y="1587910"/>
          <a:ext cx="273335" cy="2733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D9278-9242-423F-B40C-AE98933E9DDF}">
      <dsp:nvSpPr>
        <dsp:cNvPr id="0" name=""/>
        <dsp:cNvSpPr/>
      </dsp:nvSpPr>
      <dsp:spPr>
        <a:xfrm>
          <a:off x="494420" y="1406005"/>
          <a:ext cx="3460323" cy="63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Kommunikation in einer</a:t>
          </a:r>
          <a:br>
            <a:rPr lang="de-DE" sz="2000" kern="1200" dirty="0"/>
          </a:br>
          <a:r>
            <a:rPr lang="de-DE" sz="2000" kern="1200" dirty="0"/>
            <a:t>Fremdsprache </a:t>
          </a:r>
        </a:p>
      </dsp:txBody>
      <dsp:txXfrm>
        <a:off x="494420" y="1406005"/>
        <a:ext cx="3460323" cy="637144"/>
      </dsp:txXfrm>
    </dsp:sp>
    <dsp:sp modelId="{175CDB98-3EAC-4F3A-9278-BBAA72FFB14C}">
      <dsp:nvSpPr>
        <dsp:cNvPr id="0" name=""/>
        <dsp:cNvSpPr/>
      </dsp:nvSpPr>
      <dsp:spPr>
        <a:xfrm>
          <a:off x="233965" y="2225055"/>
          <a:ext cx="273335" cy="2733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4B890-6665-4D57-9903-53A2289090BD}">
      <dsp:nvSpPr>
        <dsp:cNvPr id="0" name=""/>
        <dsp:cNvSpPr/>
      </dsp:nvSpPr>
      <dsp:spPr>
        <a:xfrm>
          <a:off x="494420" y="2043150"/>
          <a:ext cx="3460323" cy="63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Finanzwirtschaft der Unternehmung</a:t>
          </a:r>
        </a:p>
      </dsp:txBody>
      <dsp:txXfrm>
        <a:off x="494420" y="2043150"/>
        <a:ext cx="3460323" cy="637144"/>
      </dsp:txXfrm>
    </dsp:sp>
    <dsp:sp modelId="{F7436981-E8E4-463B-B28E-B178DA7C3072}">
      <dsp:nvSpPr>
        <dsp:cNvPr id="0" name=""/>
        <dsp:cNvSpPr/>
      </dsp:nvSpPr>
      <dsp:spPr>
        <a:xfrm>
          <a:off x="233965" y="2862200"/>
          <a:ext cx="273335" cy="2733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37F61-066D-4723-A4CD-248BDE08ADD8}">
      <dsp:nvSpPr>
        <dsp:cNvPr id="0" name=""/>
        <dsp:cNvSpPr/>
      </dsp:nvSpPr>
      <dsp:spPr>
        <a:xfrm>
          <a:off x="494420" y="2680295"/>
          <a:ext cx="3460323" cy="63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Abgaben und Wirtschaftsrecht</a:t>
          </a:r>
        </a:p>
      </dsp:txBody>
      <dsp:txXfrm>
        <a:off x="494420" y="2680295"/>
        <a:ext cx="3460323" cy="637144"/>
      </dsp:txXfrm>
    </dsp:sp>
    <dsp:sp modelId="{F262230C-F43B-420A-A8D3-4DCE91761DA4}">
      <dsp:nvSpPr>
        <dsp:cNvPr id="0" name=""/>
        <dsp:cNvSpPr/>
      </dsp:nvSpPr>
      <dsp:spPr>
        <a:xfrm>
          <a:off x="4140782" y="786362"/>
          <a:ext cx="3720777" cy="437738"/>
        </a:xfrm>
        <a:prstGeom prst="rect">
          <a:avLst/>
        </a:prstGeom>
        <a:solidFill>
          <a:srgbClr val="0033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20A5B-8DBE-4741-9CEC-20F5FB69F7D2}">
      <dsp:nvSpPr>
        <dsp:cNvPr id="0" name=""/>
        <dsp:cNvSpPr/>
      </dsp:nvSpPr>
      <dsp:spPr>
        <a:xfrm>
          <a:off x="4140782" y="950759"/>
          <a:ext cx="273341" cy="273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3A7E9-D100-4A5E-8B2A-1B29DA46F34C}">
      <dsp:nvSpPr>
        <dsp:cNvPr id="0" name=""/>
        <dsp:cNvSpPr/>
      </dsp:nvSpPr>
      <dsp:spPr>
        <a:xfrm>
          <a:off x="4140782" y="0"/>
          <a:ext cx="3720777" cy="786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700" kern="1200" dirty="0"/>
        </a:p>
      </dsp:txBody>
      <dsp:txXfrm>
        <a:off x="4140782" y="0"/>
        <a:ext cx="3720777" cy="786362"/>
      </dsp:txXfrm>
    </dsp:sp>
    <dsp:sp modelId="{4F4885DE-C3E8-47B0-BB48-E8F81C0D0BB9}">
      <dsp:nvSpPr>
        <dsp:cNvPr id="0" name=""/>
        <dsp:cNvSpPr/>
      </dsp:nvSpPr>
      <dsp:spPr>
        <a:xfrm>
          <a:off x="4140782" y="1587910"/>
          <a:ext cx="273335" cy="2733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650D0-EA72-42EA-B6F1-B2F78AFA6E51}">
      <dsp:nvSpPr>
        <dsp:cNvPr id="0" name=""/>
        <dsp:cNvSpPr/>
      </dsp:nvSpPr>
      <dsp:spPr>
        <a:xfrm>
          <a:off x="4401236" y="1406005"/>
          <a:ext cx="3460323" cy="63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Rechnungslegung</a:t>
          </a:r>
        </a:p>
      </dsp:txBody>
      <dsp:txXfrm>
        <a:off x="4401236" y="1406005"/>
        <a:ext cx="3460323" cy="637144"/>
      </dsp:txXfrm>
    </dsp:sp>
    <dsp:sp modelId="{2AEA5C3B-1B11-40BB-9494-8E860023DC24}">
      <dsp:nvSpPr>
        <dsp:cNvPr id="0" name=""/>
        <dsp:cNvSpPr/>
      </dsp:nvSpPr>
      <dsp:spPr>
        <a:xfrm>
          <a:off x="4140782" y="2225055"/>
          <a:ext cx="273335" cy="2733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E7E01-A93D-43AD-AF82-7948DD2DDE91}">
      <dsp:nvSpPr>
        <dsp:cNvPr id="0" name=""/>
        <dsp:cNvSpPr/>
      </dsp:nvSpPr>
      <dsp:spPr>
        <a:xfrm>
          <a:off x="4401236" y="2043150"/>
          <a:ext cx="3460323" cy="63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Besitzsteuern</a:t>
          </a:r>
        </a:p>
      </dsp:txBody>
      <dsp:txXfrm>
        <a:off x="4401236" y="2043150"/>
        <a:ext cx="3460323" cy="637144"/>
      </dsp:txXfrm>
    </dsp:sp>
    <dsp:sp modelId="{B29100CC-F363-4CCD-BA4F-CBF8AA73F82F}">
      <dsp:nvSpPr>
        <dsp:cNvPr id="0" name=""/>
        <dsp:cNvSpPr/>
      </dsp:nvSpPr>
      <dsp:spPr>
        <a:xfrm>
          <a:off x="4140782" y="2862200"/>
          <a:ext cx="273335" cy="2733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680B1-D5B0-441C-8750-2432B2624974}">
      <dsp:nvSpPr>
        <dsp:cNvPr id="0" name=""/>
        <dsp:cNvSpPr/>
      </dsp:nvSpPr>
      <dsp:spPr>
        <a:xfrm>
          <a:off x="4401236" y="2680295"/>
          <a:ext cx="3460323" cy="63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Verkehrssteuern </a:t>
          </a:r>
        </a:p>
      </dsp:txBody>
      <dsp:txXfrm>
        <a:off x="4401236" y="2680295"/>
        <a:ext cx="3460323" cy="637144"/>
      </dsp:txXfrm>
    </dsp:sp>
    <dsp:sp modelId="{936D6EE7-00B8-4EB4-B458-B89F97EC3A6A}">
      <dsp:nvSpPr>
        <dsp:cNvPr id="0" name=""/>
        <dsp:cNvSpPr/>
      </dsp:nvSpPr>
      <dsp:spPr>
        <a:xfrm>
          <a:off x="4140782" y="3499344"/>
          <a:ext cx="273335" cy="2733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BB75F7-A18D-4EE2-9342-893A173C8AE3}">
      <dsp:nvSpPr>
        <dsp:cNvPr id="0" name=""/>
        <dsp:cNvSpPr/>
      </dsp:nvSpPr>
      <dsp:spPr>
        <a:xfrm>
          <a:off x="4401236" y="3317439"/>
          <a:ext cx="3460323" cy="63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Controlling</a:t>
          </a:r>
        </a:p>
      </dsp:txBody>
      <dsp:txXfrm>
        <a:off x="4401236" y="3317439"/>
        <a:ext cx="3460323" cy="637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363BB-43C3-40F1-986F-A56531D55F1F}">
      <dsp:nvSpPr>
        <dsp:cNvPr id="0" name=""/>
        <dsp:cNvSpPr/>
      </dsp:nvSpPr>
      <dsp:spPr>
        <a:xfrm>
          <a:off x="4953" y="830424"/>
          <a:ext cx="3929262" cy="462266"/>
        </a:xfrm>
        <a:prstGeom prst="rect">
          <a:avLst/>
        </a:prstGeom>
        <a:solidFill>
          <a:srgbClr val="0033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6F5E1-6B07-46F1-9CE5-C74A7C0F80B5}">
      <dsp:nvSpPr>
        <dsp:cNvPr id="0" name=""/>
        <dsp:cNvSpPr/>
      </dsp:nvSpPr>
      <dsp:spPr>
        <a:xfrm>
          <a:off x="4953" y="1004032"/>
          <a:ext cx="288657" cy="2886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063CD-558C-4F50-B5C8-96051872F1FA}">
      <dsp:nvSpPr>
        <dsp:cNvPr id="0" name=""/>
        <dsp:cNvSpPr/>
      </dsp:nvSpPr>
      <dsp:spPr>
        <a:xfrm>
          <a:off x="4953" y="0"/>
          <a:ext cx="3929262" cy="83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0" kern="1200" dirty="0"/>
        </a:p>
      </dsp:txBody>
      <dsp:txXfrm>
        <a:off x="4953" y="0"/>
        <a:ext cx="3929262" cy="830424"/>
      </dsp:txXfrm>
    </dsp:sp>
    <dsp:sp modelId="{6A093776-D37B-4D3D-9E71-6CD099522A37}">
      <dsp:nvSpPr>
        <dsp:cNvPr id="0" name=""/>
        <dsp:cNvSpPr/>
      </dsp:nvSpPr>
      <dsp:spPr>
        <a:xfrm>
          <a:off x="4953" y="1676885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D9278-9242-423F-B40C-AE98933E9DDF}">
      <dsp:nvSpPr>
        <dsp:cNvPr id="0" name=""/>
        <dsp:cNvSpPr/>
      </dsp:nvSpPr>
      <dsp:spPr>
        <a:xfrm>
          <a:off x="280001" y="1484788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Berufsbezogene Kommunikation in einer Fremdsprache</a:t>
          </a:r>
        </a:p>
      </dsp:txBody>
      <dsp:txXfrm>
        <a:off x="280001" y="1484788"/>
        <a:ext cx="3654214" cy="672845"/>
      </dsp:txXfrm>
    </dsp:sp>
    <dsp:sp modelId="{175CDB98-3EAC-4F3A-9278-BBAA72FFB14C}">
      <dsp:nvSpPr>
        <dsp:cNvPr id="0" name=""/>
        <dsp:cNvSpPr/>
      </dsp:nvSpPr>
      <dsp:spPr>
        <a:xfrm>
          <a:off x="4953" y="2349731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4B890-6665-4D57-9903-53A2289090BD}">
      <dsp:nvSpPr>
        <dsp:cNvPr id="0" name=""/>
        <dsp:cNvSpPr/>
      </dsp:nvSpPr>
      <dsp:spPr>
        <a:xfrm>
          <a:off x="280001" y="2157633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Volkswirtschaft und Wirtschaftspolitik</a:t>
          </a:r>
        </a:p>
      </dsp:txBody>
      <dsp:txXfrm>
        <a:off x="280001" y="2157633"/>
        <a:ext cx="3654214" cy="672845"/>
      </dsp:txXfrm>
    </dsp:sp>
    <dsp:sp modelId="{F7436981-E8E4-463B-B28E-B178DA7C3072}">
      <dsp:nvSpPr>
        <dsp:cNvPr id="0" name=""/>
        <dsp:cNvSpPr/>
      </dsp:nvSpPr>
      <dsp:spPr>
        <a:xfrm>
          <a:off x="4953" y="3022576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37F61-066D-4723-A4CD-248BDE08ADD8}">
      <dsp:nvSpPr>
        <dsp:cNvPr id="0" name=""/>
        <dsp:cNvSpPr/>
      </dsp:nvSpPr>
      <dsp:spPr>
        <a:xfrm>
          <a:off x="280001" y="2830479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Unternehmensmanagement und Mitarbeiterführung</a:t>
          </a:r>
        </a:p>
      </dsp:txBody>
      <dsp:txXfrm>
        <a:off x="280001" y="2830479"/>
        <a:ext cx="3654214" cy="672845"/>
      </dsp:txXfrm>
    </dsp:sp>
    <dsp:sp modelId="{C1188D1F-39D4-4AF7-92AB-9735386A2F7E}">
      <dsp:nvSpPr>
        <dsp:cNvPr id="0" name=""/>
        <dsp:cNvSpPr/>
      </dsp:nvSpPr>
      <dsp:spPr>
        <a:xfrm>
          <a:off x="4953" y="3695422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E3737-DDCF-4B22-A5CB-93CBDE21CEB4}">
      <dsp:nvSpPr>
        <dsp:cNvPr id="0" name=""/>
        <dsp:cNvSpPr/>
      </dsp:nvSpPr>
      <dsp:spPr>
        <a:xfrm>
          <a:off x="280001" y="3503324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Marketing</a:t>
          </a:r>
        </a:p>
      </dsp:txBody>
      <dsp:txXfrm>
        <a:off x="280001" y="3503324"/>
        <a:ext cx="3654214" cy="672845"/>
      </dsp:txXfrm>
    </dsp:sp>
    <dsp:sp modelId="{F262230C-F43B-420A-A8D3-4DCE91761DA4}">
      <dsp:nvSpPr>
        <dsp:cNvPr id="0" name=""/>
        <dsp:cNvSpPr/>
      </dsp:nvSpPr>
      <dsp:spPr>
        <a:xfrm>
          <a:off x="4130679" y="830424"/>
          <a:ext cx="3929262" cy="462266"/>
        </a:xfrm>
        <a:prstGeom prst="rect">
          <a:avLst/>
        </a:prstGeom>
        <a:solidFill>
          <a:srgbClr val="0033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20A5B-8DBE-4741-9CEC-20F5FB69F7D2}">
      <dsp:nvSpPr>
        <dsp:cNvPr id="0" name=""/>
        <dsp:cNvSpPr/>
      </dsp:nvSpPr>
      <dsp:spPr>
        <a:xfrm>
          <a:off x="4130679" y="1004032"/>
          <a:ext cx="288657" cy="2886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3A7E9-D100-4A5E-8B2A-1B29DA46F34C}">
      <dsp:nvSpPr>
        <dsp:cNvPr id="0" name=""/>
        <dsp:cNvSpPr/>
      </dsp:nvSpPr>
      <dsp:spPr>
        <a:xfrm>
          <a:off x="4130679" y="0"/>
          <a:ext cx="3929262" cy="83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0" kern="1200" dirty="0"/>
        </a:p>
      </dsp:txBody>
      <dsp:txXfrm>
        <a:off x="4130679" y="0"/>
        <a:ext cx="3929262" cy="830424"/>
      </dsp:txXfrm>
    </dsp:sp>
    <dsp:sp modelId="{4F4885DE-C3E8-47B0-BB48-E8F81C0D0BB9}">
      <dsp:nvSpPr>
        <dsp:cNvPr id="0" name=""/>
        <dsp:cNvSpPr/>
      </dsp:nvSpPr>
      <dsp:spPr>
        <a:xfrm>
          <a:off x="4130679" y="1676885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650D0-EA72-42EA-B6F1-B2F78AFA6E51}">
      <dsp:nvSpPr>
        <dsp:cNvPr id="0" name=""/>
        <dsp:cNvSpPr/>
      </dsp:nvSpPr>
      <dsp:spPr>
        <a:xfrm>
          <a:off x="4405727" y="1484788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Informationsmanagement und Datenverarbeitung</a:t>
          </a:r>
        </a:p>
      </dsp:txBody>
      <dsp:txXfrm>
        <a:off x="4405727" y="1484788"/>
        <a:ext cx="3654214" cy="672845"/>
      </dsp:txXfrm>
    </dsp:sp>
    <dsp:sp modelId="{2AEA5C3B-1B11-40BB-9494-8E860023DC24}">
      <dsp:nvSpPr>
        <dsp:cNvPr id="0" name=""/>
        <dsp:cNvSpPr/>
      </dsp:nvSpPr>
      <dsp:spPr>
        <a:xfrm>
          <a:off x="4130679" y="2349731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E7E01-A93D-43AD-AF82-7948DD2DDE91}">
      <dsp:nvSpPr>
        <dsp:cNvPr id="0" name=""/>
        <dsp:cNvSpPr/>
      </dsp:nvSpPr>
      <dsp:spPr>
        <a:xfrm>
          <a:off x="4405727" y="2157633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Qualitätsmanagement</a:t>
          </a:r>
        </a:p>
      </dsp:txBody>
      <dsp:txXfrm>
        <a:off x="4405727" y="2157633"/>
        <a:ext cx="3654214" cy="672845"/>
      </dsp:txXfrm>
    </dsp:sp>
    <dsp:sp modelId="{B29100CC-F363-4CCD-BA4F-CBF8AA73F82F}">
      <dsp:nvSpPr>
        <dsp:cNvPr id="0" name=""/>
        <dsp:cNvSpPr/>
      </dsp:nvSpPr>
      <dsp:spPr>
        <a:xfrm>
          <a:off x="4130679" y="3022576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680B1-D5B0-441C-8750-2432B2624974}">
      <dsp:nvSpPr>
        <dsp:cNvPr id="0" name=""/>
        <dsp:cNvSpPr/>
      </dsp:nvSpPr>
      <dsp:spPr>
        <a:xfrm>
          <a:off x="4405727" y="2830479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Abschlussprojekt</a:t>
          </a:r>
        </a:p>
      </dsp:txBody>
      <dsp:txXfrm>
        <a:off x="4405727" y="2830479"/>
        <a:ext cx="3654214" cy="672845"/>
      </dsp:txXfrm>
    </dsp:sp>
    <dsp:sp modelId="{A11A034C-4C1A-4CCA-B3B6-EAA16B2F119B}">
      <dsp:nvSpPr>
        <dsp:cNvPr id="0" name=""/>
        <dsp:cNvSpPr/>
      </dsp:nvSpPr>
      <dsp:spPr>
        <a:xfrm>
          <a:off x="4130679" y="3695422"/>
          <a:ext cx="288650" cy="288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801B2-5983-4BB5-88E4-0B45E0EECB4D}">
      <dsp:nvSpPr>
        <dsp:cNvPr id="0" name=""/>
        <dsp:cNvSpPr/>
      </dsp:nvSpPr>
      <dsp:spPr>
        <a:xfrm>
          <a:off x="4405727" y="3503324"/>
          <a:ext cx="3654214" cy="672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Berufs- und Arbeitspädagogik</a:t>
          </a:r>
        </a:p>
      </dsp:txBody>
      <dsp:txXfrm>
        <a:off x="4405727" y="3503324"/>
        <a:ext cx="3654214" cy="672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2B14F-3C7F-4377-92D6-13EB5BDF49F9}" type="datetimeFigureOut">
              <a:rPr lang="de-DE" smtClean="0"/>
              <a:t>10.12.2021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E1D4A-0F4C-43B3-BB9E-0D15FED484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336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72A9E-FFA6-404D-A2A9-8EBED11A5D6B}" type="datetimeFigureOut">
              <a:rPr lang="de-DE" smtClean="0"/>
              <a:t>10.12.2021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3B800-AB46-4E54-B537-010F52421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04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283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819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35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03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310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140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30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011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867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36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3B800-AB46-4E54-B537-010F5242179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31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DF25B-15B1-4E16-850C-37FCCCEF9C99}" type="datetime1">
              <a:rPr lang="de-DE" smtClean="0"/>
              <a:t>10.12.2021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498677-A1BC-4D7D-876F-DA9F15121BDD}" type="datetime1">
              <a:rPr lang="de-DE" smtClean="0"/>
              <a:t>10.12.2021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F42A0F-F877-418D-A2D3-664468A00D21}" type="datetime1">
              <a:rPr lang="de-DE" smtClean="0"/>
              <a:t>10.12.2021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29694-E32E-48C5-A5BC-E150B09DCEDF}" type="datetime1">
              <a:rPr lang="de-DE" smtClean="0"/>
              <a:t>10.12.2021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6671A7-7C35-4110-89C2-7500C3C1495E}" type="datetime1">
              <a:rPr lang="de-DE" smtClean="0"/>
              <a:t>10.12.2021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4253E1-C09C-4CC6-8208-124F5362010A}" type="datetime1">
              <a:rPr lang="de-DE" smtClean="0"/>
              <a:t>10.12.2021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47A1-A8DB-4943-BEEE-608DD2050863}" type="datetime1">
              <a:rPr lang="de-DE" smtClean="0"/>
              <a:t>10.12.2021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544EBA-8C2A-4E1F-9C6A-35DFE1EE819A}" type="datetime1">
              <a:rPr lang="de-DE" smtClean="0"/>
              <a:t>10.12.2021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1A723B-B400-4DF8-A7A8-2C0F7A057A97}" type="datetime1">
              <a:rPr lang="de-DE" smtClean="0"/>
              <a:t>10.12.2021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F16BC-FE10-4F30-BFA0-554F87A65806}" type="datetime1">
              <a:rPr lang="de-DE" smtClean="0"/>
              <a:t>10.12.2021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E8DD99-AC66-4A29-A03D-F9151553B783}" type="datetime1">
              <a:rPr lang="de-DE" smtClean="0"/>
              <a:t>10.12.2021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Dr. Geldsetzer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ED3C49-F423-425B-90C5-CE998AB1DA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achschule@bbs3-mz.d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pPr algn="ctr"/>
            <a:r>
              <a:rPr lang="de-DE" dirty="0"/>
              <a:t>Die Fachschule an der BBS 3 Mainz</a:t>
            </a:r>
          </a:p>
        </p:txBody>
      </p:sp>
      <p:pic>
        <p:nvPicPr>
          <p:cNvPr id="1026" name="Picture 2" descr="http://www.bbs3-mz.de/fileadmin/_processed_/3/4/csm_BBS3-20100302-0303_01_05666347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03848"/>
            <a:ext cx="777686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54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88" y="292696"/>
            <a:ext cx="6480720" cy="778098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Seien Sie ihres Glückes Schmied – melden Sie sich an…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4283968" y="1691065"/>
            <a:ext cx="381641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Anmeldung bis 1. März</a:t>
            </a:r>
          </a:p>
          <a:p>
            <a:pPr marL="185738" indent="-1857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Ansprechpartner: Herr Bücker </a:t>
            </a:r>
          </a:p>
          <a:p>
            <a:pPr marL="185738"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Tel.: 06131 90607-23</a:t>
            </a:r>
          </a:p>
          <a:p>
            <a:pPr marL="185738" lvl="1">
              <a:spcAft>
                <a:spcPts val="1200"/>
              </a:spcAft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fachschule@bbs3-mz.de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BBS III Mainz </a:t>
            </a:r>
          </a:p>
          <a:p>
            <a:pPr lvl="1" indent="-271463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Am Judensand 8</a:t>
            </a:r>
          </a:p>
          <a:p>
            <a:pPr lvl="1" indent="-271463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55122 Mainz</a:t>
            </a:r>
          </a:p>
        </p:txBody>
      </p:sp>
      <p:sp>
        <p:nvSpPr>
          <p:cNvPr id="7" name="Rechteck 6"/>
          <p:cNvSpPr/>
          <p:nvPr/>
        </p:nvSpPr>
        <p:spPr>
          <a:xfrm>
            <a:off x="1907704" y="1621334"/>
            <a:ext cx="1205754" cy="6412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C9DE8A2-F3B3-4986-A755-34BFDBE2F1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1340768"/>
            <a:ext cx="3314870" cy="497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9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88" y="292696"/>
            <a:ext cx="6480720" cy="778098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Wir, die Schulleitung und die Abteilungsleiter, freuen uns auf Sie!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CC44AFC5-449B-4ED5-AEAC-A3B08D8483B1}"/>
              </a:ext>
            </a:extLst>
          </p:cNvPr>
          <p:cNvSpPr txBox="1"/>
          <p:nvPr/>
        </p:nvSpPr>
        <p:spPr>
          <a:xfrm>
            <a:off x="409488" y="6536377"/>
            <a:ext cx="7992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Informationen: BBS 3, Frau Becke, Tel: 06131/9060723 oder susanne.becke@bbs3-mz.de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FC35E9A-9540-46AB-8487-01B42C0B10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1962150"/>
            <a:ext cx="85725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8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88" y="292696"/>
            <a:ext cx="6480720" cy="778098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Nach der Ausbildung sind wir auch für Sie da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5400000">
            <a:off x="-596748" y="2726651"/>
            <a:ext cx="3240000" cy="1435886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7980" y="3090651"/>
            <a:ext cx="1810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Berufs-ausbildung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271509" y="5291916"/>
            <a:ext cx="1435886" cy="0"/>
          </a:xfrm>
          <a:prstGeom prst="straightConnector1">
            <a:avLst/>
          </a:prstGeom>
          <a:ln w="4445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1883694" y="5284772"/>
            <a:ext cx="3060000" cy="14288"/>
          </a:xfrm>
          <a:prstGeom prst="straightConnector1">
            <a:avLst/>
          </a:prstGeom>
          <a:ln w="4445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5262439" y="5284772"/>
            <a:ext cx="3600000" cy="14288"/>
          </a:xfrm>
          <a:prstGeom prst="straightConnector1">
            <a:avLst/>
          </a:prstGeom>
          <a:ln w="4445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390365" y="5309602"/>
            <a:ext cx="126577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2 - 3 Jahre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948822" y="5309602"/>
            <a:ext cx="9297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/>
              <a:t>2 Jahre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6597567" y="5309602"/>
            <a:ext cx="9297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/>
              <a:t>2 Jahre</a:t>
            </a:r>
          </a:p>
        </p:txBody>
      </p:sp>
      <p:sp>
        <p:nvSpPr>
          <p:cNvPr id="23" name="Richtungspfeil 22"/>
          <p:cNvSpPr/>
          <p:nvPr/>
        </p:nvSpPr>
        <p:spPr>
          <a:xfrm>
            <a:off x="1883694" y="1826063"/>
            <a:ext cx="1718320" cy="3240000"/>
          </a:xfrm>
          <a:prstGeom prst="homePlate">
            <a:avLst>
              <a:gd name="adj" fmla="val 20380"/>
            </a:avLst>
          </a:prstGeom>
          <a:gradFill flip="none" rotWithShape="1">
            <a:gsLst>
              <a:gs pos="0">
                <a:srgbClr val="00CCFF">
                  <a:lumMod val="61000"/>
                  <a:lumOff val="39000"/>
                </a:srgbClr>
              </a:gs>
              <a:gs pos="0">
                <a:srgbClr val="CCFFFF"/>
              </a:gs>
              <a:gs pos="100000">
                <a:srgbClr val="00CCFF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Fach-schule I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(FS I)</a:t>
            </a: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KuB oder SRC</a:t>
            </a: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ichtungspfeil 27"/>
          <p:cNvSpPr/>
          <p:nvPr/>
        </p:nvSpPr>
        <p:spPr>
          <a:xfrm>
            <a:off x="5220072" y="1826063"/>
            <a:ext cx="1718320" cy="3240000"/>
          </a:xfrm>
          <a:prstGeom prst="homePlate">
            <a:avLst>
              <a:gd name="adj" fmla="val 20380"/>
            </a:avLst>
          </a:prstGeom>
          <a:gradFill>
            <a:gsLst>
              <a:gs pos="0">
                <a:srgbClr val="00CCFF">
                  <a:lumMod val="61000"/>
                  <a:lumOff val="39000"/>
                </a:srgbClr>
              </a:gs>
              <a:gs pos="0">
                <a:srgbClr val="CCFFFF"/>
              </a:gs>
              <a:gs pos="100000">
                <a:srgbClr val="00CCFF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Fach-schule II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(FS II)</a:t>
            </a: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KuB oder SRC</a:t>
            </a: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Vertikaler Bildlauf 28"/>
          <p:cNvSpPr/>
          <p:nvPr/>
        </p:nvSpPr>
        <p:spPr>
          <a:xfrm>
            <a:off x="7062438" y="1824594"/>
            <a:ext cx="1886400" cy="15480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Staatl. geprüfter</a:t>
            </a:r>
          </a:p>
          <a:p>
            <a:pPr algn="ctr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Betriebs-wirt</a:t>
            </a:r>
          </a:p>
        </p:txBody>
      </p:sp>
      <p:sp>
        <p:nvSpPr>
          <p:cNvPr id="30" name="Vertikaler Bildlauf 29"/>
          <p:cNvSpPr/>
          <p:nvPr/>
        </p:nvSpPr>
        <p:spPr>
          <a:xfrm>
            <a:off x="3563888" y="1826063"/>
            <a:ext cx="1458000" cy="32400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Staatl. geprüfter</a:t>
            </a:r>
          </a:p>
          <a:p>
            <a:pPr algn="ctr"/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-triebs-fach-wirt</a:t>
            </a:r>
          </a:p>
        </p:txBody>
      </p:sp>
      <p:sp>
        <p:nvSpPr>
          <p:cNvPr id="25" name="Vertikaler Bildlauf 24"/>
          <p:cNvSpPr/>
          <p:nvPr/>
        </p:nvSpPr>
        <p:spPr>
          <a:xfrm>
            <a:off x="7062438" y="3531655"/>
            <a:ext cx="1887001" cy="15480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Ausbilder-eignungs-prüfung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1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88" y="292696"/>
            <a:ext cx="6480720" cy="778098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Mit dem Fachschulunterricht können Sie direkt nach der Ausbildung beginnen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Vertikaler Bildlauf 14"/>
          <p:cNvSpPr/>
          <p:nvPr/>
        </p:nvSpPr>
        <p:spPr>
          <a:xfrm>
            <a:off x="539852" y="1800275"/>
            <a:ext cx="2016000" cy="26172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Mittlere Reife</a:t>
            </a: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627784" y="264669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+</a:t>
            </a:r>
          </a:p>
        </p:txBody>
      </p:sp>
      <p:sp>
        <p:nvSpPr>
          <p:cNvPr id="16" name="Vertikaler Bildlauf 15"/>
          <p:cNvSpPr/>
          <p:nvPr/>
        </p:nvSpPr>
        <p:spPr>
          <a:xfrm>
            <a:off x="3275856" y="1800275"/>
            <a:ext cx="2016224" cy="261616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Abschluss Berufsaus-bildung</a:t>
            </a: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508104" y="264669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/>
              <a:t>+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660232" y="1800274"/>
            <a:ext cx="1440160" cy="26172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endParaRPr lang="de-D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Berufs-praxis*</a:t>
            </a:r>
          </a:p>
          <a:p>
            <a:pPr algn="ctr"/>
            <a:endParaRPr lang="de-D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09488" y="5877272"/>
            <a:ext cx="81707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*</a:t>
            </a:r>
            <a:r>
              <a:rPr lang="de-DE" sz="1400" dirty="0"/>
              <a:t>Ausführliche Informationen zu den Aufnahmevoraussetzungen finden Sie in § 17 der Fachschulverordnung für in modularer Organisationsform geführte Bildungsgänge in den Fachbereichen Technik, Wirtschaft, Gestaltung sowie Ernährung und Hauswirtschaft vom 2. Oktober 2003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9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88" y="292696"/>
            <a:ext cx="6480720" cy="778098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 bisschen Einsatz für Ihr persönliches Fortkommen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chtungspfeil 14"/>
          <p:cNvSpPr/>
          <p:nvPr/>
        </p:nvSpPr>
        <p:spPr>
          <a:xfrm>
            <a:off x="481496" y="1776906"/>
            <a:ext cx="3420000" cy="2369880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CCFF">
                  <a:lumMod val="61000"/>
                  <a:lumOff val="39000"/>
                </a:srgbClr>
              </a:gs>
              <a:gs pos="0">
                <a:srgbClr val="CCFFFF"/>
              </a:gs>
              <a:gs pos="100000">
                <a:srgbClr val="00CCFF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Zeit</a:t>
            </a: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Montag bis Mittwoch von 18:00 bis 21:15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Es gelten die üblichen Schulferien </a:t>
            </a: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chtungspfeil 15"/>
          <p:cNvSpPr/>
          <p:nvPr/>
        </p:nvSpPr>
        <p:spPr>
          <a:xfrm>
            <a:off x="5180208" y="1793277"/>
            <a:ext cx="3420000" cy="2369880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00CCFF">
                  <a:lumMod val="61000"/>
                  <a:lumOff val="39000"/>
                </a:srgbClr>
              </a:gs>
              <a:gs pos="0">
                <a:srgbClr val="CCFFFF"/>
              </a:gs>
              <a:gs pos="100000">
                <a:srgbClr val="00CCFF"/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Geld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Keine Gebühren</a:t>
            </a:r>
            <a:b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Kosten für Lern- und Unterrichtsmaterial </a:t>
            </a: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Bogen 7"/>
          <p:cNvSpPr/>
          <p:nvPr/>
        </p:nvSpPr>
        <p:spPr>
          <a:xfrm rot="10800000">
            <a:off x="1183575" y="3933055"/>
            <a:ext cx="6772801" cy="2203613"/>
          </a:xfrm>
          <a:prstGeom prst="arc">
            <a:avLst>
              <a:gd name="adj1" fmla="val 16200000"/>
              <a:gd name="adj2" fmla="val 21494423"/>
            </a:avLst>
          </a:prstGeom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Bogen 16"/>
          <p:cNvSpPr/>
          <p:nvPr/>
        </p:nvSpPr>
        <p:spPr>
          <a:xfrm rot="10800000" flipH="1">
            <a:off x="1209676" y="4133616"/>
            <a:ext cx="6674692" cy="2016224"/>
          </a:xfrm>
          <a:prstGeom prst="arc">
            <a:avLst>
              <a:gd name="adj1" fmla="val 16089384"/>
              <a:gd name="adj2" fmla="val 0"/>
            </a:avLst>
          </a:prstGeom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r Verbinder 18"/>
          <p:cNvCxnSpPr/>
          <p:nvPr/>
        </p:nvCxnSpPr>
        <p:spPr>
          <a:xfrm>
            <a:off x="4583692" y="3522694"/>
            <a:ext cx="0" cy="1512168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6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88" y="292696"/>
            <a:ext cx="6480720" cy="778098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Machen Sie sich unentbehrlich …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  <p:graphicFrame>
        <p:nvGraphicFramePr>
          <p:cNvPr id="32" name="Diagramm 31">
            <a:extLst>
              <a:ext uri="{FF2B5EF4-FFF2-40B4-BE49-F238E27FC236}">
                <a16:creationId xmlns:a16="http://schemas.microsoft.com/office/drawing/2014/main" id="{772A4042-2B76-4809-B772-CCA5198C1F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2706197"/>
              </p:ext>
            </p:extLst>
          </p:nvPr>
        </p:nvGraphicFramePr>
        <p:xfrm>
          <a:off x="611565" y="1340768"/>
          <a:ext cx="7560833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5490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88" y="292696"/>
            <a:ext cx="6480720" cy="778098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Interessieren Sie sich für die Fachrichtung Kommunikation und Büromanagement…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996247FE-6FAC-4C15-BD7A-3C48B437D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6040863"/>
              </p:ext>
            </p:extLst>
          </p:nvPr>
        </p:nvGraphicFramePr>
        <p:xfrm>
          <a:off x="539558" y="1268760"/>
          <a:ext cx="8095526" cy="396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6D5385F8-DD89-4503-9D98-E7863D6DE267}"/>
              </a:ext>
            </a:extLst>
          </p:cNvPr>
          <p:cNvSpPr txBox="1"/>
          <p:nvPr/>
        </p:nvSpPr>
        <p:spPr>
          <a:xfrm>
            <a:off x="508908" y="1484785"/>
            <a:ext cx="8599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Teilqualifikationen für Betriebsfachwirte der Fachrichtung </a:t>
            </a:r>
            <a:r>
              <a:rPr lang="de-DE" sz="2400" dirty="0" err="1"/>
              <a:t>KuB</a:t>
            </a:r>
            <a:r>
              <a:rPr lang="de-DE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69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88" y="292696"/>
            <a:ext cx="6480720" cy="778098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Interessieren Sie sich für die Fachrichtung Kommunikation und Büromanagement…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996247FE-6FAC-4C15-BD7A-3C48B437D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0420804"/>
              </p:ext>
            </p:extLst>
          </p:nvPr>
        </p:nvGraphicFramePr>
        <p:xfrm>
          <a:off x="539552" y="1300808"/>
          <a:ext cx="8064895" cy="4893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AA5AEBFD-B2AA-4E7E-AF76-8FAB7A37BED2}"/>
              </a:ext>
            </a:extLst>
          </p:cNvPr>
          <p:cNvSpPr txBox="1"/>
          <p:nvPr/>
        </p:nvSpPr>
        <p:spPr>
          <a:xfrm>
            <a:off x="508909" y="1453260"/>
            <a:ext cx="8167547" cy="46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Weitere Module für Betriebswirte der Fachrichtung </a:t>
            </a:r>
            <a:r>
              <a:rPr lang="de-DE" sz="2400" dirty="0" err="1"/>
              <a:t>KuB</a:t>
            </a:r>
            <a:r>
              <a:rPr lang="de-DE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352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88" y="292696"/>
            <a:ext cx="6480720" cy="778098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… oder eher für die Fachrichtung Steuern, Rechnungswesen und Controlling …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996247FE-6FAC-4C15-BD7A-3C48B437D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5106393"/>
              </p:ext>
            </p:extLst>
          </p:nvPr>
        </p:nvGraphicFramePr>
        <p:xfrm>
          <a:off x="539558" y="1268760"/>
          <a:ext cx="8095526" cy="396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6D5385F8-DD89-4503-9D98-E7863D6DE267}"/>
              </a:ext>
            </a:extLst>
          </p:cNvPr>
          <p:cNvSpPr txBox="1"/>
          <p:nvPr/>
        </p:nvSpPr>
        <p:spPr>
          <a:xfrm>
            <a:off x="508908" y="1484785"/>
            <a:ext cx="8599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Teilqualifikationen für Betriebsfachwirte der Fachrichtung SRC </a:t>
            </a:r>
          </a:p>
        </p:txBody>
      </p:sp>
    </p:spTree>
    <p:extLst>
      <p:ext uri="{BB962C8B-B14F-4D97-AF65-F5344CB8AC3E}">
        <p14:creationId xmlns:p14="http://schemas.microsoft.com/office/powerpoint/2010/main" val="147629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9488" y="292696"/>
            <a:ext cx="6480720" cy="778098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…oder eher für die Fachrichtung Steuern, Rechnungswesen und Controlling …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6876256" y="188640"/>
            <a:ext cx="0" cy="1008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099" y="276543"/>
            <a:ext cx="2074985" cy="832306"/>
          </a:xfrm>
          <a:prstGeom prst="rect">
            <a:avLst/>
          </a:prstGeom>
        </p:spPr>
      </p:pic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996247FE-6FAC-4C15-BD7A-3C48B437D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424642"/>
              </p:ext>
            </p:extLst>
          </p:nvPr>
        </p:nvGraphicFramePr>
        <p:xfrm>
          <a:off x="539552" y="1300808"/>
          <a:ext cx="8064895" cy="4893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AA5AEBFD-B2AA-4E7E-AF76-8FAB7A37BED2}"/>
              </a:ext>
            </a:extLst>
          </p:cNvPr>
          <p:cNvSpPr txBox="1"/>
          <p:nvPr/>
        </p:nvSpPr>
        <p:spPr>
          <a:xfrm>
            <a:off x="508909" y="1453260"/>
            <a:ext cx="8167547" cy="46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Weitere Module für Betriebswirte der Fachrichtung SRC </a:t>
            </a:r>
          </a:p>
        </p:txBody>
      </p:sp>
    </p:spTree>
    <p:extLst>
      <p:ext uri="{BB962C8B-B14F-4D97-AF65-F5344CB8AC3E}">
        <p14:creationId xmlns:p14="http://schemas.microsoft.com/office/powerpoint/2010/main" val="306491635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69B395AA145B45AE6E2271496BD523" ma:contentTypeVersion="3" ma:contentTypeDescription="Ein neues Dokument erstellen." ma:contentTypeScope="" ma:versionID="e3285993b9d3353e9b5774c9617be50e">
  <xsd:schema xmlns:xsd="http://www.w3.org/2001/XMLSchema" xmlns:xs="http://www.w3.org/2001/XMLSchema" xmlns:p="http://schemas.microsoft.com/office/2006/metadata/properties" xmlns:ns2="206099a7-728c-4b9e-8aa1-486898eb998a" targetNamespace="http://schemas.microsoft.com/office/2006/metadata/properties" ma:root="true" ma:fieldsID="60e4e539d3dd6d01cbf0ec164251ac10" ns2:_="">
    <xsd:import namespace="206099a7-728c-4b9e-8aa1-486898eb998a"/>
    <xsd:element name="properties">
      <xsd:complexType>
        <xsd:sequence>
          <xsd:element name="documentManagement">
            <xsd:complexType>
              <xsd:all>
                <xsd:element ref="ns2:Stichworte"/>
                <xsd:element ref="ns2:Kapit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099a7-728c-4b9e-8aa1-486898eb998a" elementFormDefault="qualified">
    <xsd:import namespace="http://schemas.microsoft.com/office/2006/documentManagement/types"/>
    <xsd:import namespace="http://schemas.microsoft.com/office/infopath/2007/PartnerControls"/>
    <xsd:element name="Stichworte" ma:index="8" ma:displayName="Stichworte" ma:internalName="Stichworte">
      <xsd:simpleType>
        <xsd:restriction base="dms:Text">
          <xsd:maxLength value="255"/>
        </xsd:restriction>
      </xsd:simpleType>
    </xsd:element>
    <xsd:element name="Kapitel" ma:index="9" nillable="true" ma:displayName="Kapitel" ma:internalName="Kapitel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pitel xmlns="206099a7-728c-4b9e-8aa1-486898eb998a">Formulare</Kapitel>
    <Stichworte xmlns="206099a7-728c-4b9e-8aa1-486898eb998a">ppt Muster Power Point</Stichworte>
  </documentManagement>
</p:properties>
</file>

<file path=customXml/itemProps1.xml><?xml version="1.0" encoding="utf-8"?>
<ds:datastoreItem xmlns:ds="http://schemas.openxmlformats.org/officeDocument/2006/customXml" ds:itemID="{104283E4-5E08-44CE-B8F9-E8986215D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6099a7-728c-4b9e-8aa1-486898eb99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EB24AB-AE1D-4238-9DCF-7BA0001B93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F07498-AEBF-4245-AABC-727F96B0CD98}">
  <ds:schemaRefs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206099a7-728c-4b9e-8aa1-486898eb998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Bildschirmpräsentation (4:3)</PresentationFormat>
  <Paragraphs>127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Larissa-Design</vt:lpstr>
      <vt:lpstr>Die Fachschule an der BBS 3 Mainz</vt:lpstr>
      <vt:lpstr>Nach der Ausbildung sind wir auch für Sie da</vt:lpstr>
      <vt:lpstr>Mit dem Fachschulunterricht können Sie direkt nach der Ausbildung beginnen</vt:lpstr>
      <vt:lpstr>Ein bisschen Einsatz für Ihr persönliches Fortkommen</vt:lpstr>
      <vt:lpstr>Machen Sie sich unentbehrlich …</vt:lpstr>
      <vt:lpstr>Interessieren Sie sich für die Fachrichtung Kommunikation und Büromanagement…</vt:lpstr>
      <vt:lpstr>Interessieren Sie sich für die Fachrichtung Kommunikation und Büromanagement…</vt:lpstr>
      <vt:lpstr>… oder eher für die Fachrichtung Steuern, Rechnungswesen und Controlling …</vt:lpstr>
      <vt:lpstr>…oder eher für die Fachrichtung Steuern, Rechnungswesen und Controlling …</vt:lpstr>
      <vt:lpstr>Seien Sie ihres Glückes Schmied – melden Sie sich an…</vt:lpstr>
      <vt:lpstr>Wir, die Schulleitung und die Abteilungsleiter, freuen uns auf Sie!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Fachschule BBS 3 Mainz</dc:title>
  <dc:creator>r.buecker</dc:creator>
  <cp:lastModifiedBy>Antje Geldsetzer</cp:lastModifiedBy>
  <cp:revision>138</cp:revision>
  <cp:lastPrinted>2017-09-05T09:58:22Z</cp:lastPrinted>
  <dcterms:created xsi:type="dcterms:W3CDTF">2013-03-06T10:12:17Z</dcterms:created>
  <dcterms:modified xsi:type="dcterms:W3CDTF">2021-12-10T07:28:06Z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0x0101007269B395AA145B45AE6E2271496BD523</vt:lpwstr>
  </property>
</Properties>
</file>